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64" r:id="rId14"/>
    <p:sldId id="265" r:id="rId15"/>
    <p:sldId id="266" r:id="rId16"/>
    <p:sldId id="267" r:id="rId17"/>
    <p:sldId id="276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614B-0B42-4135-B4FC-7F9F60D5A9FC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D9-DC9F-4D2B-9DD1-1C26A76A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5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614B-0B42-4135-B4FC-7F9F60D5A9FC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D9-DC9F-4D2B-9DD1-1C26A76A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1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614B-0B42-4135-B4FC-7F9F60D5A9FC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D9-DC9F-4D2B-9DD1-1C26A76A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4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614B-0B42-4135-B4FC-7F9F60D5A9FC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D9-DC9F-4D2B-9DD1-1C26A76A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1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614B-0B42-4135-B4FC-7F9F60D5A9FC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D9-DC9F-4D2B-9DD1-1C26A76A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3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614B-0B42-4135-B4FC-7F9F60D5A9FC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D9-DC9F-4D2B-9DD1-1C26A76A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5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614B-0B42-4135-B4FC-7F9F60D5A9FC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D9-DC9F-4D2B-9DD1-1C26A76A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2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614B-0B42-4135-B4FC-7F9F60D5A9FC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D9-DC9F-4D2B-9DD1-1C26A76A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9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614B-0B42-4135-B4FC-7F9F60D5A9FC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D9-DC9F-4D2B-9DD1-1C26A76A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0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614B-0B42-4135-B4FC-7F9F60D5A9FC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D9-DC9F-4D2B-9DD1-1C26A76A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7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614B-0B42-4135-B4FC-7F9F60D5A9FC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D9-DC9F-4D2B-9DD1-1C26A76A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2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614B-0B42-4135-B4FC-7F9F60D5A9FC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727D9-DC9F-4D2B-9DD1-1C26A76A5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0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5.wdp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7.wdp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9.wdp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1.wdp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3.wdp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3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85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СУЦІЛЬНА СИСТЕМА РОЗРОБКИ</a:t>
            </a:r>
            <a:br>
              <a:rPr lang="uk-UA" dirty="0" smtClean="0"/>
            </a:br>
            <a:r>
              <a:rPr lang="uk-UA" dirty="0" smtClean="0"/>
              <a:t>(розрізи по панелі)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360" y="1187796"/>
            <a:ext cx="11923279" cy="4586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896" y="5882120"/>
            <a:ext cx="70580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57" descr="Картинки по запросу комбайн ур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81" y="267396"/>
            <a:ext cx="9628574" cy="642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Комбайн Урал – 10АМБ</a:t>
            </a:r>
            <a:endParaRPr lang="ru-RU" b="1" dirty="0"/>
          </a:p>
        </p:txBody>
      </p:sp>
      <p:pic>
        <p:nvPicPr>
          <p:cNvPr id="3075" name="Рисунок 166" descr="Картинки по запросу комбайн ур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28" y="944245"/>
            <a:ext cx="7910944" cy="59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8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Рисунок 163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4" y="197391"/>
            <a:ext cx="9822871" cy="666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074" y="891598"/>
            <a:ext cx="4724400" cy="3223201"/>
          </a:xfrm>
        </p:spPr>
        <p:txBody>
          <a:bodyPr>
            <a:normAutofit/>
          </a:bodyPr>
          <a:lstStyle/>
          <a:p>
            <a:r>
              <a:rPr lang="uk-UA" b="1" dirty="0" smtClean="0"/>
              <a:t>Камерна система розробки з </a:t>
            </a:r>
            <a:r>
              <a:rPr lang="uk-UA" b="1" dirty="0" err="1" smtClean="0"/>
              <a:t>підповерховою</a:t>
            </a:r>
            <a:r>
              <a:rPr lang="uk-UA" b="1" dirty="0" smtClean="0"/>
              <a:t> </a:t>
            </a:r>
            <a:r>
              <a:rPr lang="uk-UA" b="1" dirty="0" err="1" smtClean="0"/>
              <a:t>відбійкою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556004" cy="6749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8519" y="5567795"/>
            <a:ext cx="70961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-40244"/>
            <a:ext cx="7689273" cy="6898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6425" y="6069157"/>
            <a:ext cx="65055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0291" y="0"/>
            <a:ext cx="4613564" cy="442854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СИСТЕМА РОЗРОБКИ З ВІДБІЙКОЮ З МАГАЗИНІВ (варіант системи для потужності 2…5 м)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08" y="0"/>
            <a:ext cx="573003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8899" y="4679372"/>
            <a:ext cx="3562784" cy="19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8368145" cy="6813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8342" y="4470255"/>
            <a:ext cx="4343577" cy="127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424" y="766906"/>
            <a:ext cx="4364182" cy="2211821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Система з поверховим примусовим обваленням (з суцільною </a:t>
            </a:r>
            <a:r>
              <a:rPr lang="uk-UA" sz="3200" b="1" dirty="0" err="1" smtClean="0"/>
              <a:t>виємкою</a:t>
            </a:r>
            <a:r>
              <a:rPr lang="uk-UA" sz="3200" b="1" dirty="0" smtClean="0"/>
              <a:t> і торцевим випуском руди</a:t>
            </a:r>
            <a:endParaRPr lang="uk-UA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365125"/>
            <a:ext cx="7076624" cy="6215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2474" y="5530128"/>
            <a:ext cx="64103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9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28865"/>
            <a:ext cx="8537289" cy="596943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37288" y="365125"/>
            <a:ext cx="3654711" cy="416531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Система розробки горизонтальними шарами з закладанням сухим матеріалом 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7774" y="5940569"/>
            <a:ext cx="71342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274" y="365125"/>
            <a:ext cx="5915890" cy="35002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СИСТЕМА РОЗРОБКИ ГОРИЗОНТАЛЬНИМИ ШАРАМИ З ЗАКЛАДАННЯМ ЩО ТВЕРДІЄ ТА СУЦІЛЬНИМ ВИЙМАННЯМ ПОТУЖНОГО ПОКЛАДУ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255" y="0"/>
            <a:ext cx="5597235" cy="6812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015" y="4200435"/>
            <a:ext cx="4273694" cy="26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155"/>
            <a:ext cx="105156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Комплекс очисного обладнання у </a:t>
            </a:r>
            <a:r>
              <a:rPr lang="uk-UA" b="1" dirty="0" err="1" smtClean="0"/>
              <a:t>вибої</a:t>
            </a:r>
            <a:r>
              <a:rPr lang="uk-UA" b="1" dirty="0" smtClean="0"/>
              <a:t> при потужності покладу 3…6 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197" y="1191479"/>
            <a:ext cx="6161551" cy="1711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05" y="2973958"/>
            <a:ext cx="5513243" cy="1821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106" y="4784793"/>
            <a:ext cx="5665642" cy="2054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2530" y="2674421"/>
            <a:ext cx="2352675" cy="228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0422" y="4575243"/>
            <a:ext cx="4743450" cy="209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258" y="6214765"/>
            <a:ext cx="4467225" cy="209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5908" y="6591022"/>
            <a:ext cx="46005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2509" y="365125"/>
            <a:ext cx="4239491" cy="354185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СИСТЕМА РОЗРОБКИ З НИЗХІДНОЮ ВИЄМКОЮ ШАРАМИ І ЗАКЛАДАННЯМ ЩО ТВЕРДІЄ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5125"/>
            <a:ext cx="8165707" cy="6165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8436" y="4958773"/>
            <a:ext cx="430264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4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Комплекс очисного обладнання у </a:t>
            </a:r>
            <a:r>
              <a:rPr lang="uk-UA" b="1" dirty="0" err="1" smtClean="0"/>
              <a:t>вибої</a:t>
            </a:r>
            <a:r>
              <a:rPr lang="uk-UA" b="1" dirty="0" smtClean="0"/>
              <a:t> при потужності покладу 6…8 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834" y="1676394"/>
            <a:ext cx="9264390" cy="2698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372" y="4465158"/>
            <a:ext cx="5118864" cy="2392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5604" y="4742151"/>
            <a:ext cx="349567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36" y="116068"/>
            <a:ext cx="10515600" cy="49385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Скреперна установка та конструкції скреперів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r="3422" b="8494"/>
          <a:stretch/>
        </p:blipFill>
        <p:spPr>
          <a:xfrm>
            <a:off x="96982" y="748507"/>
            <a:ext cx="6664037" cy="49456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40" b="11264"/>
          <a:stretch/>
        </p:blipFill>
        <p:spPr>
          <a:xfrm>
            <a:off x="7899256" y="748507"/>
            <a:ext cx="4140344" cy="6037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215" r="2336" b="930"/>
          <a:stretch/>
        </p:blipFill>
        <p:spPr>
          <a:xfrm>
            <a:off x="94417" y="5971309"/>
            <a:ext cx="7106483" cy="3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6080" y="1002434"/>
            <a:ext cx="3470564" cy="66011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КАМЕРНО-СТОВПОВА СИСТЕМА РОЗРОБКИ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692" y="329600"/>
            <a:ext cx="8706209" cy="57319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0725" y="5918673"/>
            <a:ext cx="2581275" cy="142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3025" y="6061548"/>
            <a:ext cx="70389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2" y="157307"/>
            <a:ext cx="12095018" cy="9094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КАМЕРНО-СТОВПОВА СИСТЕМА РОЗРОБКИ </a:t>
            </a:r>
            <a:br>
              <a:rPr lang="uk-UA" dirty="0" smtClean="0"/>
            </a:br>
            <a:r>
              <a:rPr lang="uk-UA" dirty="0" smtClean="0"/>
              <a:t>(варіант відпрацювання калійних солей комбайнами)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099" y="1343890"/>
            <a:ext cx="10183828" cy="48307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389" y="5649565"/>
            <a:ext cx="3724275" cy="209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389" y="5869880"/>
            <a:ext cx="68008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9527" y="0"/>
            <a:ext cx="8591422" cy="5664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0228" y="5789035"/>
            <a:ext cx="67913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262" y="2133599"/>
            <a:ext cx="11039475" cy="27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Комбайн Урал-10КС для відпрацювання покладів калійних солей</a:t>
            </a:r>
            <a:endParaRPr lang="ru-RU" b="1" dirty="0"/>
          </a:p>
        </p:txBody>
      </p:sp>
      <p:pic>
        <p:nvPicPr>
          <p:cNvPr id="1028" name="Рисунок 15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60" y="1690688"/>
            <a:ext cx="9154680" cy="505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109</Words>
  <Application>Microsoft Office PowerPoint</Application>
  <PresentationFormat>Широкоэкранный</PresentationFormat>
  <Paragraphs>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СУЦІЛЬНА СИСТЕМА РОЗРОБКИ (розрізи по панелі)</vt:lpstr>
      <vt:lpstr>Комплекс очисного обладнання у вибої при потужності покладу 3…6 м</vt:lpstr>
      <vt:lpstr>Комплекс очисного обладнання у вибої при потужності покладу 6…8 м</vt:lpstr>
      <vt:lpstr>Скреперна установка та конструкції скреперів</vt:lpstr>
      <vt:lpstr>КАМЕРНО-СТОВПОВА СИСТЕМА РОЗРОБКИ</vt:lpstr>
      <vt:lpstr>КАМЕРНО-СТОВПОВА СИСТЕМА РОЗРОБКИ  (варіант відпрацювання калійних солей комбайнами)</vt:lpstr>
      <vt:lpstr>Презентация PowerPoint</vt:lpstr>
      <vt:lpstr>Презентация PowerPoint</vt:lpstr>
      <vt:lpstr>Комбайн Урал-10КС для відпрацювання покладів калійних солей</vt:lpstr>
      <vt:lpstr>Презентация PowerPoint</vt:lpstr>
      <vt:lpstr>Комбайн Урал – 10АМБ</vt:lpstr>
      <vt:lpstr>Презентация PowerPoint</vt:lpstr>
      <vt:lpstr>Камерна система розробки з підповерховою відбійкою</vt:lpstr>
      <vt:lpstr>Презентация PowerPoint</vt:lpstr>
      <vt:lpstr>СИСТЕМА РОЗРОБКИ З ВІДБІЙКОЮ З МАГАЗИНІВ (варіант системи для потужності 2…5 м)</vt:lpstr>
      <vt:lpstr>Презентация PowerPoint</vt:lpstr>
      <vt:lpstr>Система з поверховим примусовим обваленням (з суцільною виємкою і торцевим випуском руди</vt:lpstr>
      <vt:lpstr>Система розробки горизонтальними шарами з закладанням сухим матеріалом  </vt:lpstr>
      <vt:lpstr>СИСТЕМА РОЗРОБКИ ГОРИЗОНТАЛЬНИМИ ШАРАМИ З ЗАКЛАДАННЯМ ЩО ТВЕРДІЄ ТА СУЦІЛЬНИМ ВИЙМАННЯМ ПОТУЖНОГО ПОКЛАДУ</vt:lpstr>
      <vt:lpstr>СИСТЕМА РОЗРОБКИ З НИЗХІДНОЮ ВИЄМКОЮ ШАРАМИ І ЗАКЛАДАННЯМ ЩО ТВЕРДІЄ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СУЦІЛЬНА СИСТЕМА РОЗРОБКИ (розрізи по панелі)</dc:title>
  <dc:creator>Oleh Khomenchuk</dc:creator>
  <cp:lastModifiedBy>Oleh Khomenchuk</cp:lastModifiedBy>
  <cp:revision>17</cp:revision>
  <dcterms:created xsi:type="dcterms:W3CDTF">2018-05-20T20:30:12Z</dcterms:created>
  <dcterms:modified xsi:type="dcterms:W3CDTF">2019-05-03T05:31:56Z</dcterms:modified>
</cp:coreProperties>
</file>