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BC4FE-00CA-4F2E-8194-04F3849B8003}" type="doc">
      <dgm:prSet loTypeId="urn:microsoft.com/office/officeart/2005/8/layout/hierarchy3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3CC0C7D-9CE1-422D-A3E1-9EA00D88BC61}">
      <dgm:prSet phldrT="[Текст]"/>
      <dgm:spPr/>
      <dgm:t>
        <a:bodyPr/>
        <a:lstStyle/>
        <a:p>
          <a:r>
            <a:rPr lang="uk-UA" b="1" i="0" dirty="0" smtClean="0"/>
            <a:t>1) Методи економічного аналізу</a:t>
          </a:r>
          <a:endParaRPr lang="ru-RU" b="1" i="0" dirty="0"/>
        </a:p>
      </dgm:t>
    </dgm:pt>
    <dgm:pt modelId="{D5F88BBD-0021-4064-91FD-89090F1E8CDF}" type="parTrans" cxnId="{B2797BE8-9492-4106-8C10-F75D686FA6BE}">
      <dgm:prSet/>
      <dgm:spPr/>
      <dgm:t>
        <a:bodyPr/>
        <a:lstStyle/>
        <a:p>
          <a:endParaRPr lang="ru-RU"/>
        </a:p>
      </dgm:t>
    </dgm:pt>
    <dgm:pt modelId="{610BD749-947D-465E-AC17-BC4AC3AFA498}" type="sibTrans" cxnId="{B2797BE8-9492-4106-8C10-F75D686FA6BE}">
      <dgm:prSet/>
      <dgm:spPr/>
      <dgm:t>
        <a:bodyPr/>
        <a:lstStyle/>
        <a:p>
          <a:endParaRPr lang="ru-RU"/>
        </a:p>
      </dgm:t>
    </dgm:pt>
    <dgm:pt modelId="{C7D1C2F5-E4A5-4B5D-962F-3E2AFA31AC27}">
      <dgm:prSet phldrT="[Текст]" custT="1"/>
      <dgm:spPr/>
      <dgm:t>
        <a:bodyPr/>
        <a:lstStyle/>
        <a:p>
          <a:r>
            <a:rPr lang="uk-UA" sz="1200" b="1" dirty="0" smtClean="0"/>
            <a:t>Метод порівняння</a:t>
          </a:r>
          <a:endParaRPr lang="ru-RU" sz="1200" b="1" dirty="0"/>
        </a:p>
      </dgm:t>
    </dgm:pt>
    <dgm:pt modelId="{124066EC-50C8-43A9-A2A9-FC1D6F28053E}" type="parTrans" cxnId="{D160B4A5-845F-4B98-804E-8CEC41928C43}">
      <dgm:prSet/>
      <dgm:spPr/>
      <dgm:t>
        <a:bodyPr/>
        <a:lstStyle/>
        <a:p>
          <a:endParaRPr lang="ru-RU"/>
        </a:p>
      </dgm:t>
    </dgm:pt>
    <dgm:pt modelId="{0A039EA2-5759-428B-8168-1F6336E11389}" type="sibTrans" cxnId="{D160B4A5-845F-4B98-804E-8CEC41928C43}">
      <dgm:prSet/>
      <dgm:spPr/>
      <dgm:t>
        <a:bodyPr/>
        <a:lstStyle/>
        <a:p>
          <a:endParaRPr lang="ru-RU"/>
        </a:p>
      </dgm:t>
    </dgm:pt>
    <dgm:pt modelId="{6A602111-0E3F-4058-81D4-4965CC9AAF28}">
      <dgm:prSet phldrT="[Текст]" custT="1"/>
      <dgm:spPr/>
      <dgm:t>
        <a:bodyPr/>
        <a:lstStyle/>
        <a:p>
          <a:r>
            <a:rPr lang="uk-UA" sz="1000" b="1" dirty="0" smtClean="0"/>
            <a:t>Визначення абсолютних, відносних, середніх величин</a:t>
          </a:r>
          <a:endParaRPr lang="ru-RU" sz="1000" b="1" dirty="0"/>
        </a:p>
      </dgm:t>
    </dgm:pt>
    <dgm:pt modelId="{0308B24D-D3AF-4B89-BCFF-C07554F19721}" type="parTrans" cxnId="{B3AC6826-BA76-4BB3-BD4B-6485B7B79A1C}">
      <dgm:prSet/>
      <dgm:spPr/>
      <dgm:t>
        <a:bodyPr/>
        <a:lstStyle/>
        <a:p>
          <a:endParaRPr lang="ru-RU"/>
        </a:p>
      </dgm:t>
    </dgm:pt>
    <dgm:pt modelId="{AA4640C6-DB78-4A63-B9EB-F930B4E0BB39}" type="sibTrans" cxnId="{B3AC6826-BA76-4BB3-BD4B-6485B7B79A1C}">
      <dgm:prSet/>
      <dgm:spPr/>
      <dgm:t>
        <a:bodyPr/>
        <a:lstStyle/>
        <a:p>
          <a:endParaRPr lang="ru-RU"/>
        </a:p>
      </dgm:t>
    </dgm:pt>
    <dgm:pt modelId="{1FB39CA4-0D65-43B6-B074-C6E00B1D3D1A}">
      <dgm:prSet custT="1"/>
      <dgm:spPr/>
      <dgm:t>
        <a:bodyPr/>
        <a:lstStyle/>
        <a:p>
          <a:r>
            <a:rPr lang="uk-UA" sz="1200" b="1" dirty="0" smtClean="0"/>
            <a:t>Ряди динаміки</a:t>
          </a:r>
          <a:endParaRPr lang="ru-RU" sz="1200" b="1" dirty="0"/>
        </a:p>
      </dgm:t>
    </dgm:pt>
    <dgm:pt modelId="{4FDADBDE-2473-4594-9B26-485A562385E1}" type="parTrans" cxnId="{FDE177AB-1C8D-4398-906C-4B4CD5CADE3A}">
      <dgm:prSet/>
      <dgm:spPr/>
      <dgm:t>
        <a:bodyPr/>
        <a:lstStyle/>
        <a:p>
          <a:endParaRPr lang="ru-RU"/>
        </a:p>
      </dgm:t>
    </dgm:pt>
    <dgm:pt modelId="{6A0CCA9E-AD44-44E0-90DA-7448A747A441}" type="sibTrans" cxnId="{FDE177AB-1C8D-4398-906C-4B4CD5CADE3A}">
      <dgm:prSet/>
      <dgm:spPr/>
      <dgm:t>
        <a:bodyPr/>
        <a:lstStyle/>
        <a:p>
          <a:endParaRPr lang="ru-RU"/>
        </a:p>
      </dgm:t>
    </dgm:pt>
    <dgm:pt modelId="{F7B57065-5E85-4728-9CEB-136660F4521D}">
      <dgm:prSet custT="1"/>
      <dgm:spPr/>
      <dgm:t>
        <a:bodyPr/>
        <a:lstStyle/>
        <a:p>
          <a:r>
            <a:rPr lang="uk-UA" sz="1200" b="1" dirty="0" smtClean="0"/>
            <a:t>Прийом балансового узагальнення</a:t>
          </a:r>
          <a:endParaRPr lang="ru-RU" sz="1200" b="1" dirty="0"/>
        </a:p>
      </dgm:t>
    </dgm:pt>
    <dgm:pt modelId="{6B6F37E0-6588-494C-83CE-38D8B4B817A6}" type="parTrans" cxnId="{33B52A86-57B0-4400-B90C-C8E015C951F1}">
      <dgm:prSet/>
      <dgm:spPr/>
      <dgm:t>
        <a:bodyPr/>
        <a:lstStyle/>
        <a:p>
          <a:endParaRPr lang="ru-RU"/>
        </a:p>
      </dgm:t>
    </dgm:pt>
    <dgm:pt modelId="{63515577-0705-4F61-99B5-A0A7BB0CED2F}" type="sibTrans" cxnId="{33B52A86-57B0-4400-B90C-C8E015C951F1}">
      <dgm:prSet/>
      <dgm:spPr/>
      <dgm:t>
        <a:bodyPr/>
        <a:lstStyle/>
        <a:p>
          <a:endParaRPr lang="ru-RU"/>
        </a:p>
      </dgm:t>
    </dgm:pt>
    <dgm:pt modelId="{987F3649-9FAF-4841-A039-125865265643}">
      <dgm:prSet custT="1"/>
      <dgm:spPr/>
      <dgm:t>
        <a:bodyPr/>
        <a:lstStyle/>
        <a:p>
          <a:r>
            <a:rPr lang="uk-UA" sz="1200" b="1" dirty="0" smtClean="0"/>
            <a:t>Факторний аналіз</a:t>
          </a:r>
          <a:endParaRPr lang="ru-RU" sz="1200" b="1" dirty="0"/>
        </a:p>
      </dgm:t>
    </dgm:pt>
    <dgm:pt modelId="{FC8B20C4-F7CD-4562-BCFF-4CB78E3124A5}" type="parTrans" cxnId="{6C99CB37-ED1F-410A-9D99-C77A733D858C}">
      <dgm:prSet/>
      <dgm:spPr/>
      <dgm:t>
        <a:bodyPr/>
        <a:lstStyle/>
        <a:p>
          <a:endParaRPr lang="ru-RU"/>
        </a:p>
      </dgm:t>
    </dgm:pt>
    <dgm:pt modelId="{3BACCFAB-5F74-4952-A06F-BD9CE5EB8CFE}" type="sibTrans" cxnId="{6C99CB37-ED1F-410A-9D99-C77A733D858C}">
      <dgm:prSet/>
      <dgm:spPr/>
      <dgm:t>
        <a:bodyPr/>
        <a:lstStyle/>
        <a:p>
          <a:endParaRPr lang="ru-RU"/>
        </a:p>
      </dgm:t>
    </dgm:pt>
    <dgm:pt modelId="{868A9543-E316-4B8F-ADEE-9D0F51DCCA4B}">
      <dgm:prSet custT="1"/>
      <dgm:spPr/>
      <dgm:t>
        <a:bodyPr/>
        <a:lstStyle/>
        <a:p>
          <a:r>
            <a:rPr lang="uk-UA" sz="1200" b="1" dirty="0" smtClean="0"/>
            <a:t>Індексний метод</a:t>
          </a:r>
          <a:endParaRPr lang="ru-RU" sz="1200" b="1" dirty="0"/>
        </a:p>
      </dgm:t>
    </dgm:pt>
    <dgm:pt modelId="{58E27452-3453-4813-A773-46502FD71820}" type="parTrans" cxnId="{6783858D-D768-42D1-97B6-60DEE9613784}">
      <dgm:prSet/>
      <dgm:spPr/>
      <dgm:t>
        <a:bodyPr/>
        <a:lstStyle/>
        <a:p>
          <a:endParaRPr lang="ru-RU"/>
        </a:p>
      </dgm:t>
    </dgm:pt>
    <dgm:pt modelId="{7258F77D-6CDF-4463-A794-FB662E8B10DD}" type="sibTrans" cxnId="{6783858D-D768-42D1-97B6-60DEE9613784}">
      <dgm:prSet/>
      <dgm:spPr/>
      <dgm:t>
        <a:bodyPr/>
        <a:lstStyle/>
        <a:p>
          <a:endParaRPr lang="ru-RU"/>
        </a:p>
      </dgm:t>
    </dgm:pt>
    <dgm:pt modelId="{D680D1DA-CDDD-4975-BB6B-929514B1BE72}">
      <dgm:prSet custT="1"/>
      <dgm:spPr/>
      <dgm:t>
        <a:bodyPr/>
        <a:lstStyle/>
        <a:p>
          <a:r>
            <a:rPr lang="uk-UA" sz="1200" b="1" dirty="0" smtClean="0"/>
            <a:t>Прийом групування</a:t>
          </a:r>
          <a:endParaRPr lang="ru-RU" sz="1200" b="1" dirty="0"/>
        </a:p>
      </dgm:t>
    </dgm:pt>
    <dgm:pt modelId="{9F82B810-F181-45F6-A55D-F9992159DC96}" type="parTrans" cxnId="{DA6AA904-B47F-4D24-80C3-3B94D0ECE567}">
      <dgm:prSet/>
      <dgm:spPr/>
      <dgm:t>
        <a:bodyPr/>
        <a:lstStyle/>
        <a:p>
          <a:endParaRPr lang="ru-RU"/>
        </a:p>
      </dgm:t>
    </dgm:pt>
    <dgm:pt modelId="{850FD668-316B-4C79-83FA-1BA9079FE73E}" type="sibTrans" cxnId="{DA6AA904-B47F-4D24-80C3-3B94D0ECE567}">
      <dgm:prSet/>
      <dgm:spPr/>
      <dgm:t>
        <a:bodyPr/>
        <a:lstStyle/>
        <a:p>
          <a:endParaRPr lang="ru-RU"/>
        </a:p>
      </dgm:t>
    </dgm:pt>
    <dgm:pt modelId="{AC7E917F-DF87-4F60-92EC-880B651AAA90}">
      <dgm:prSet custT="1"/>
      <dgm:spPr/>
      <dgm:t>
        <a:bodyPr/>
        <a:lstStyle/>
        <a:p>
          <a:r>
            <a:rPr lang="uk-UA" sz="1200" b="1" dirty="0" smtClean="0"/>
            <a:t>Графічні прийоми</a:t>
          </a:r>
          <a:endParaRPr lang="ru-RU" sz="1200" b="1" dirty="0"/>
        </a:p>
      </dgm:t>
    </dgm:pt>
    <dgm:pt modelId="{4E8E0C57-0B4E-4E1F-9F4A-EA13EB89C1E2}" type="parTrans" cxnId="{6A64305E-DD22-4E17-8D5E-413BD6FD3BEB}">
      <dgm:prSet/>
      <dgm:spPr/>
      <dgm:t>
        <a:bodyPr/>
        <a:lstStyle/>
        <a:p>
          <a:endParaRPr lang="ru-RU"/>
        </a:p>
      </dgm:t>
    </dgm:pt>
    <dgm:pt modelId="{2B74382F-6E44-455E-8DA6-0329691DD7EA}" type="sibTrans" cxnId="{6A64305E-DD22-4E17-8D5E-413BD6FD3BEB}">
      <dgm:prSet/>
      <dgm:spPr/>
      <dgm:t>
        <a:bodyPr/>
        <a:lstStyle/>
        <a:p>
          <a:endParaRPr lang="ru-RU"/>
        </a:p>
      </dgm:t>
    </dgm:pt>
    <dgm:pt modelId="{8446AEBC-8DBA-41A2-9E07-9D2C13EA321A}">
      <dgm:prSet custT="1"/>
      <dgm:spPr/>
      <dgm:t>
        <a:bodyPr/>
        <a:lstStyle/>
        <a:p>
          <a:r>
            <a:rPr lang="uk-UA" sz="1200" b="1" dirty="0" smtClean="0"/>
            <a:t>Евристичні прийоми</a:t>
          </a:r>
          <a:endParaRPr lang="ru-RU" sz="1200" b="1" dirty="0"/>
        </a:p>
      </dgm:t>
    </dgm:pt>
    <dgm:pt modelId="{84D7FD4D-6718-4EE0-A7C8-BF9CCDD6D04C}" type="parTrans" cxnId="{3CE39353-DCDD-46E2-964B-A5DA94225972}">
      <dgm:prSet/>
      <dgm:spPr/>
      <dgm:t>
        <a:bodyPr/>
        <a:lstStyle/>
        <a:p>
          <a:endParaRPr lang="ru-RU"/>
        </a:p>
      </dgm:t>
    </dgm:pt>
    <dgm:pt modelId="{A35B4EA2-571B-43AA-800B-D84B5BD32E3D}" type="sibTrans" cxnId="{3CE39353-DCDD-46E2-964B-A5DA94225972}">
      <dgm:prSet/>
      <dgm:spPr/>
      <dgm:t>
        <a:bodyPr/>
        <a:lstStyle/>
        <a:p>
          <a:endParaRPr lang="ru-RU"/>
        </a:p>
      </dgm:t>
    </dgm:pt>
    <dgm:pt modelId="{E6C84A3B-AC00-40A7-9E7E-1EB54302C40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b="1" dirty="0" smtClean="0"/>
            <a:t>Методи статистики</a:t>
          </a:r>
          <a:endParaRPr lang="ru-RU" sz="1800" b="1" dirty="0"/>
        </a:p>
      </dgm:t>
    </dgm:pt>
    <dgm:pt modelId="{6B230904-3E37-410A-A619-0706B4FD4AA9}" type="parTrans" cxnId="{B221C2D9-5B41-4B06-981E-FB67E9AAE1A8}">
      <dgm:prSet/>
      <dgm:spPr/>
      <dgm:t>
        <a:bodyPr/>
        <a:lstStyle/>
        <a:p>
          <a:endParaRPr lang="ru-RU"/>
        </a:p>
      </dgm:t>
    </dgm:pt>
    <dgm:pt modelId="{F9FBB3B5-45AE-4D2D-A3A1-14305B43B1BF}" type="sibTrans" cxnId="{B221C2D9-5B41-4B06-981E-FB67E9AAE1A8}">
      <dgm:prSet/>
      <dgm:spPr/>
      <dgm:t>
        <a:bodyPr/>
        <a:lstStyle/>
        <a:p>
          <a:endParaRPr lang="ru-RU"/>
        </a:p>
      </dgm:t>
    </dgm:pt>
    <dgm:pt modelId="{EDBED005-A577-45DF-A55C-9CC2E3DBE614}">
      <dgm:prSet/>
      <dgm:spPr/>
      <dgm:t>
        <a:bodyPr/>
        <a:lstStyle/>
        <a:p>
          <a:r>
            <a:rPr lang="uk-UA" b="1" i="0" dirty="0" smtClean="0"/>
            <a:t>Вивчення варіації</a:t>
          </a:r>
          <a:endParaRPr lang="ru-RU" b="1" i="0" dirty="0"/>
        </a:p>
      </dgm:t>
    </dgm:pt>
    <dgm:pt modelId="{65329220-5D62-474D-8FF3-656D02753E90}" type="parTrans" cxnId="{BF3C37EF-A7F1-4FBF-B01C-C2DA41381B43}">
      <dgm:prSet/>
      <dgm:spPr/>
      <dgm:t>
        <a:bodyPr/>
        <a:lstStyle/>
        <a:p>
          <a:endParaRPr lang="ru-RU"/>
        </a:p>
      </dgm:t>
    </dgm:pt>
    <dgm:pt modelId="{74A647A0-0BAA-40C6-9892-81BD015C2C08}" type="sibTrans" cxnId="{BF3C37EF-A7F1-4FBF-B01C-C2DA41381B43}">
      <dgm:prSet/>
      <dgm:spPr/>
      <dgm:t>
        <a:bodyPr/>
        <a:lstStyle/>
        <a:p>
          <a:endParaRPr lang="ru-RU"/>
        </a:p>
      </dgm:t>
    </dgm:pt>
    <dgm:pt modelId="{B9A52056-BB00-490D-805C-028AE259877E}">
      <dgm:prSet/>
      <dgm:spPr/>
      <dgm:t>
        <a:bodyPr/>
        <a:lstStyle/>
        <a:p>
          <a:r>
            <a:rPr lang="uk-UA" b="1" i="0" dirty="0" smtClean="0"/>
            <a:t>Інтенсивності розвитку</a:t>
          </a:r>
          <a:endParaRPr lang="ru-RU" b="1" i="0" dirty="0"/>
        </a:p>
      </dgm:t>
    </dgm:pt>
    <dgm:pt modelId="{2A4D0EC3-4DDB-4EF2-A08B-ADC38C8C8BFE}" type="parTrans" cxnId="{B4FB1C7F-4DDD-4331-975C-896C817661F3}">
      <dgm:prSet/>
      <dgm:spPr/>
      <dgm:t>
        <a:bodyPr/>
        <a:lstStyle/>
        <a:p>
          <a:endParaRPr lang="ru-RU"/>
        </a:p>
      </dgm:t>
    </dgm:pt>
    <dgm:pt modelId="{602A2CB0-65AD-45A9-8757-9E9B31C9F13D}" type="sibTrans" cxnId="{B4FB1C7F-4DDD-4331-975C-896C817661F3}">
      <dgm:prSet/>
      <dgm:spPr/>
      <dgm:t>
        <a:bodyPr/>
        <a:lstStyle/>
        <a:p>
          <a:endParaRPr lang="ru-RU"/>
        </a:p>
      </dgm:t>
    </dgm:pt>
    <dgm:pt modelId="{F36B65D2-6D82-4D5B-B423-FC04247DC810}">
      <dgm:prSet/>
      <dgm:spPr/>
      <dgm:t>
        <a:bodyPr/>
        <a:lstStyle/>
        <a:p>
          <a:r>
            <a:rPr lang="uk-UA" b="1" i="0" dirty="0" smtClean="0"/>
            <a:t>Вивчення диференціації</a:t>
          </a:r>
          <a:endParaRPr lang="ru-RU" b="1" i="0" dirty="0"/>
        </a:p>
      </dgm:t>
    </dgm:pt>
    <dgm:pt modelId="{7574025E-6F0A-48DA-80CA-D2703410F4A6}" type="parTrans" cxnId="{3FB9F74C-26BC-493F-818A-C02BCCE0744F}">
      <dgm:prSet/>
      <dgm:spPr/>
      <dgm:t>
        <a:bodyPr/>
        <a:lstStyle/>
        <a:p>
          <a:endParaRPr lang="ru-RU"/>
        </a:p>
      </dgm:t>
    </dgm:pt>
    <dgm:pt modelId="{4D3CB93F-E879-4E5D-B18B-3E07ABBD70AC}" type="sibTrans" cxnId="{3FB9F74C-26BC-493F-818A-C02BCCE0744F}">
      <dgm:prSet/>
      <dgm:spPr/>
      <dgm:t>
        <a:bodyPr/>
        <a:lstStyle/>
        <a:p>
          <a:endParaRPr lang="ru-RU"/>
        </a:p>
      </dgm:t>
    </dgm:pt>
    <dgm:pt modelId="{44BE6B35-DFA1-4652-9A69-770A53872E7E}">
      <dgm:prSet/>
      <dgm:spPr/>
      <dgm:t>
        <a:bodyPr/>
        <a:lstStyle/>
        <a:p>
          <a:r>
            <a:rPr lang="uk-UA" b="1" i="0" dirty="0" smtClean="0"/>
            <a:t>Узагальнюючі індекси</a:t>
          </a:r>
          <a:endParaRPr lang="ru-RU" b="1" i="0" dirty="0"/>
        </a:p>
      </dgm:t>
    </dgm:pt>
    <dgm:pt modelId="{300F3788-CB16-4AB8-B2A5-7997A984F8EF}" type="parTrans" cxnId="{820801CB-50AA-442B-B665-EB77C5728B09}">
      <dgm:prSet/>
      <dgm:spPr/>
      <dgm:t>
        <a:bodyPr/>
        <a:lstStyle/>
        <a:p>
          <a:endParaRPr lang="ru-RU"/>
        </a:p>
      </dgm:t>
    </dgm:pt>
    <dgm:pt modelId="{7791D3CA-7D80-4371-910C-7EC4E10D5DB7}" type="sibTrans" cxnId="{820801CB-50AA-442B-B665-EB77C5728B09}">
      <dgm:prSet/>
      <dgm:spPr/>
      <dgm:t>
        <a:bodyPr/>
        <a:lstStyle/>
        <a:p>
          <a:endParaRPr lang="ru-RU"/>
        </a:p>
      </dgm:t>
    </dgm:pt>
    <dgm:pt modelId="{A6CF628F-8F9C-4E2E-A83A-E696AE917F64}">
      <dgm:prSet/>
      <dgm:spPr/>
      <dgm:t>
        <a:bodyPr/>
        <a:lstStyle/>
        <a:p>
          <a:r>
            <a:rPr lang="uk-UA" b="1" i="0" dirty="0" smtClean="0"/>
            <a:t>Регресійні моделі</a:t>
          </a:r>
          <a:endParaRPr lang="ru-RU" b="1" i="0" dirty="0"/>
        </a:p>
      </dgm:t>
    </dgm:pt>
    <dgm:pt modelId="{4878A681-BB70-4F5D-8B07-F1F99F382B1D}" type="parTrans" cxnId="{E3F52F75-E222-4DBD-A8EC-C961364D8AB1}">
      <dgm:prSet/>
      <dgm:spPr/>
      <dgm:t>
        <a:bodyPr/>
        <a:lstStyle/>
        <a:p>
          <a:endParaRPr lang="ru-RU"/>
        </a:p>
      </dgm:t>
    </dgm:pt>
    <dgm:pt modelId="{3E771705-581B-4056-97A5-0F2C6E07F351}" type="sibTrans" cxnId="{E3F52F75-E222-4DBD-A8EC-C961364D8AB1}">
      <dgm:prSet/>
      <dgm:spPr/>
      <dgm:t>
        <a:bodyPr/>
        <a:lstStyle/>
        <a:p>
          <a:endParaRPr lang="ru-RU"/>
        </a:p>
      </dgm:t>
    </dgm:pt>
    <dgm:pt modelId="{C7178E20-4D05-45BF-8673-CDF6E465963C}" type="pres">
      <dgm:prSet presAssocID="{B4ABC4FE-00CA-4F2E-8194-04F3849B80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45A633-5DA4-49E2-98D0-63222EBA8859}" type="pres">
      <dgm:prSet presAssocID="{23CC0C7D-9CE1-422D-A3E1-9EA00D88BC61}" presName="root" presStyleCnt="0"/>
      <dgm:spPr/>
    </dgm:pt>
    <dgm:pt modelId="{8BDC9A54-8209-4FEA-968D-1075DD9CF8CF}" type="pres">
      <dgm:prSet presAssocID="{23CC0C7D-9CE1-422D-A3E1-9EA00D88BC61}" presName="rootComposite" presStyleCnt="0"/>
      <dgm:spPr/>
    </dgm:pt>
    <dgm:pt modelId="{7BC9A6A7-B518-48AD-A158-3E2B1E8F0F94}" type="pres">
      <dgm:prSet presAssocID="{23CC0C7D-9CE1-422D-A3E1-9EA00D88BC61}" presName="rootText" presStyleLbl="node1" presStyleIdx="0" presStyleCnt="2" custScaleX="228771" custScaleY="207778"/>
      <dgm:spPr/>
      <dgm:t>
        <a:bodyPr/>
        <a:lstStyle/>
        <a:p>
          <a:endParaRPr lang="ru-RU"/>
        </a:p>
      </dgm:t>
    </dgm:pt>
    <dgm:pt modelId="{6D683FD0-E1EF-463A-8DEE-62EB77A15E3F}" type="pres">
      <dgm:prSet presAssocID="{23CC0C7D-9CE1-422D-A3E1-9EA00D88BC61}" presName="rootConnector" presStyleLbl="node1" presStyleIdx="0" presStyleCnt="2"/>
      <dgm:spPr/>
      <dgm:t>
        <a:bodyPr/>
        <a:lstStyle/>
        <a:p>
          <a:endParaRPr lang="ru-RU"/>
        </a:p>
      </dgm:t>
    </dgm:pt>
    <dgm:pt modelId="{B78FE5AB-248D-42FF-96B9-1AEF5CDE781D}" type="pres">
      <dgm:prSet presAssocID="{23CC0C7D-9CE1-422D-A3E1-9EA00D88BC61}" presName="childShape" presStyleCnt="0"/>
      <dgm:spPr/>
    </dgm:pt>
    <dgm:pt modelId="{CFAF9526-B6F9-4EA8-B570-ABA56F5EC87D}" type="pres">
      <dgm:prSet presAssocID="{124066EC-50C8-43A9-A2A9-FC1D6F28053E}" presName="Name13" presStyleLbl="parChTrans1D2" presStyleIdx="0" presStyleCnt="14"/>
      <dgm:spPr/>
      <dgm:t>
        <a:bodyPr/>
        <a:lstStyle/>
        <a:p>
          <a:endParaRPr lang="ru-RU"/>
        </a:p>
      </dgm:t>
    </dgm:pt>
    <dgm:pt modelId="{3538720E-24F3-498F-A845-831AD47A52FD}" type="pres">
      <dgm:prSet presAssocID="{C7D1C2F5-E4A5-4B5D-962F-3E2AFA31AC27}" presName="childText" presStyleLbl="bgAcc1" presStyleIdx="0" presStyleCnt="14" custScaleX="274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055B8-C4DB-4B5D-B1D9-6E2F9711E39A}" type="pres">
      <dgm:prSet presAssocID="{0308B24D-D3AF-4B89-BCFF-C07554F19721}" presName="Name13" presStyleLbl="parChTrans1D2" presStyleIdx="1" presStyleCnt="14"/>
      <dgm:spPr/>
      <dgm:t>
        <a:bodyPr/>
        <a:lstStyle/>
        <a:p>
          <a:endParaRPr lang="ru-RU"/>
        </a:p>
      </dgm:t>
    </dgm:pt>
    <dgm:pt modelId="{F16F7498-790D-47EA-A957-4CB6C21F5324}" type="pres">
      <dgm:prSet presAssocID="{6A602111-0E3F-4058-81D4-4965CC9AAF28}" presName="childText" presStyleLbl="bgAcc1" presStyleIdx="1" presStyleCnt="14" custScaleX="274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60686-59FA-4030-8640-55F9031D9B11}" type="pres">
      <dgm:prSet presAssocID="{4FDADBDE-2473-4594-9B26-485A562385E1}" presName="Name13" presStyleLbl="parChTrans1D2" presStyleIdx="2" presStyleCnt="14"/>
      <dgm:spPr/>
      <dgm:t>
        <a:bodyPr/>
        <a:lstStyle/>
        <a:p>
          <a:endParaRPr lang="ru-RU"/>
        </a:p>
      </dgm:t>
    </dgm:pt>
    <dgm:pt modelId="{0FE3D832-FF1F-466F-8494-A2D7997944AA}" type="pres">
      <dgm:prSet presAssocID="{1FB39CA4-0D65-43B6-B074-C6E00B1D3D1A}" presName="childText" presStyleLbl="bgAcc1" presStyleIdx="2" presStyleCnt="14" custScaleX="275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4BA71-93CE-486F-9BEB-0A2AEDF22B32}" type="pres">
      <dgm:prSet presAssocID="{58E27452-3453-4813-A773-46502FD71820}" presName="Name13" presStyleLbl="parChTrans1D2" presStyleIdx="3" presStyleCnt="14"/>
      <dgm:spPr/>
      <dgm:t>
        <a:bodyPr/>
        <a:lstStyle/>
        <a:p>
          <a:endParaRPr lang="ru-RU"/>
        </a:p>
      </dgm:t>
    </dgm:pt>
    <dgm:pt modelId="{9E751C33-756B-41DD-A648-427975898382}" type="pres">
      <dgm:prSet presAssocID="{868A9543-E316-4B8F-ADEE-9D0F51DCCA4B}" presName="childText" presStyleLbl="bgAcc1" presStyleIdx="3" presStyleCnt="14" custScaleX="275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3611A-B28B-4229-9FFE-17D058FF616D}" type="pres">
      <dgm:prSet presAssocID="{9F82B810-F181-45F6-A55D-F9992159DC96}" presName="Name13" presStyleLbl="parChTrans1D2" presStyleIdx="4" presStyleCnt="14"/>
      <dgm:spPr/>
      <dgm:t>
        <a:bodyPr/>
        <a:lstStyle/>
        <a:p>
          <a:endParaRPr lang="ru-RU"/>
        </a:p>
      </dgm:t>
    </dgm:pt>
    <dgm:pt modelId="{EAA083C1-F32F-422D-884A-2CF22D00EE25}" type="pres">
      <dgm:prSet presAssocID="{D680D1DA-CDDD-4975-BB6B-929514B1BE72}" presName="childText" presStyleLbl="bgAcc1" presStyleIdx="4" presStyleCnt="14" custScaleX="280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28A67-762F-4788-83F5-D72AD0B1568F}" type="pres">
      <dgm:prSet presAssocID="{6B6F37E0-6588-494C-83CE-38D8B4B817A6}" presName="Name13" presStyleLbl="parChTrans1D2" presStyleIdx="5" presStyleCnt="14"/>
      <dgm:spPr/>
      <dgm:t>
        <a:bodyPr/>
        <a:lstStyle/>
        <a:p>
          <a:endParaRPr lang="ru-RU"/>
        </a:p>
      </dgm:t>
    </dgm:pt>
    <dgm:pt modelId="{80A3AAC1-9CE6-4CAE-8F4C-4233366DCF4C}" type="pres">
      <dgm:prSet presAssocID="{F7B57065-5E85-4728-9CEB-136660F4521D}" presName="childText" presStyleLbl="bgAcc1" presStyleIdx="5" presStyleCnt="14" custScaleX="280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EA451-9B0D-4E2D-9FCF-29EB229B43CA}" type="pres">
      <dgm:prSet presAssocID="{4E8E0C57-0B4E-4E1F-9F4A-EA13EB89C1E2}" presName="Name13" presStyleLbl="parChTrans1D2" presStyleIdx="6" presStyleCnt="14"/>
      <dgm:spPr/>
      <dgm:t>
        <a:bodyPr/>
        <a:lstStyle/>
        <a:p>
          <a:endParaRPr lang="ru-RU"/>
        </a:p>
      </dgm:t>
    </dgm:pt>
    <dgm:pt modelId="{40C19E4E-7616-48E9-89F1-1117EC4B9012}" type="pres">
      <dgm:prSet presAssocID="{AC7E917F-DF87-4F60-92EC-880B651AAA90}" presName="childText" presStyleLbl="bgAcc1" presStyleIdx="6" presStyleCnt="14" custScaleX="280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AE941-A647-4A28-A45A-61C4545C6A15}" type="pres">
      <dgm:prSet presAssocID="{84D7FD4D-6718-4EE0-A7C8-BF9CCDD6D04C}" presName="Name13" presStyleLbl="parChTrans1D2" presStyleIdx="7" presStyleCnt="14"/>
      <dgm:spPr/>
      <dgm:t>
        <a:bodyPr/>
        <a:lstStyle/>
        <a:p>
          <a:endParaRPr lang="ru-RU"/>
        </a:p>
      </dgm:t>
    </dgm:pt>
    <dgm:pt modelId="{6DD6514E-A15E-4C65-A4BD-C362F8D7EDF1}" type="pres">
      <dgm:prSet presAssocID="{8446AEBC-8DBA-41A2-9E07-9D2C13EA321A}" presName="childText" presStyleLbl="bgAcc1" presStyleIdx="7" presStyleCnt="14" custScaleX="280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8AA00-77B6-43F9-9FF7-110AFB55AA0E}" type="pres">
      <dgm:prSet presAssocID="{FC8B20C4-F7CD-4562-BCFF-4CB78E3124A5}" presName="Name13" presStyleLbl="parChTrans1D2" presStyleIdx="8" presStyleCnt="14"/>
      <dgm:spPr/>
      <dgm:t>
        <a:bodyPr/>
        <a:lstStyle/>
        <a:p>
          <a:endParaRPr lang="ru-RU"/>
        </a:p>
      </dgm:t>
    </dgm:pt>
    <dgm:pt modelId="{C63B96FB-88D1-4C9D-B3A8-DA7E955D6EF8}" type="pres">
      <dgm:prSet presAssocID="{987F3649-9FAF-4841-A039-125865265643}" presName="childText" presStyleLbl="bgAcc1" presStyleIdx="8" presStyleCnt="14" custScaleX="280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BCDC1-81FF-4896-90E8-4C5F86BE9C98}" type="pres">
      <dgm:prSet presAssocID="{E6C84A3B-AC00-40A7-9E7E-1EB54302C40B}" presName="root" presStyleCnt="0"/>
      <dgm:spPr/>
    </dgm:pt>
    <dgm:pt modelId="{65C4DC3F-DA84-43F1-832B-4D0348697733}" type="pres">
      <dgm:prSet presAssocID="{E6C84A3B-AC00-40A7-9E7E-1EB54302C40B}" presName="rootComposite" presStyleCnt="0"/>
      <dgm:spPr/>
    </dgm:pt>
    <dgm:pt modelId="{73797352-0E45-4C08-94F0-4B14A4B38EE6}" type="pres">
      <dgm:prSet presAssocID="{E6C84A3B-AC00-40A7-9E7E-1EB54302C40B}" presName="rootText" presStyleLbl="node1" presStyleIdx="1" presStyleCnt="2" custScaleX="221138" custScaleY="175562" custLinFactX="49801" custLinFactNeighborX="100000" custLinFactNeighborY="18258"/>
      <dgm:spPr/>
      <dgm:t>
        <a:bodyPr/>
        <a:lstStyle/>
        <a:p>
          <a:endParaRPr lang="ru-RU"/>
        </a:p>
      </dgm:t>
    </dgm:pt>
    <dgm:pt modelId="{242F8238-FF62-40FC-AC3F-9E71F3A0C550}" type="pres">
      <dgm:prSet presAssocID="{E6C84A3B-AC00-40A7-9E7E-1EB54302C40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D1729BA-E352-460C-9875-963E0D37290F}" type="pres">
      <dgm:prSet presAssocID="{E6C84A3B-AC00-40A7-9E7E-1EB54302C40B}" presName="childShape" presStyleCnt="0"/>
      <dgm:spPr/>
    </dgm:pt>
    <dgm:pt modelId="{81072930-8607-4ED7-BA4D-AF0EFDC53489}" type="pres">
      <dgm:prSet presAssocID="{65329220-5D62-474D-8FF3-656D02753E90}" presName="Name13" presStyleLbl="parChTrans1D2" presStyleIdx="9" presStyleCnt="14"/>
      <dgm:spPr/>
      <dgm:t>
        <a:bodyPr/>
        <a:lstStyle/>
        <a:p>
          <a:endParaRPr lang="ru-RU"/>
        </a:p>
      </dgm:t>
    </dgm:pt>
    <dgm:pt modelId="{B55A0F97-D05F-498F-8184-D47A76804AA7}" type="pres">
      <dgm:prSet presAssocID="{EDBED005-A577-45DF-A55C-9CC2E3DBE614}" presName="childText" presStyleLbl="bgAcc1" presStyleIdx="9" presStyleCnt="14" custScaleX="254198" custScaleY="100001" custLinFactX="100000" custLinFactNeighborX="119484" custLinFactNeighborY="63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5ECF6-93F9-4AE3-9DEA-8868F52122AF}" type="pres">
      <dgm:prSet presAssocID="{7574025E-6F0A-48DA-80CA-D2703410F4A6}" presName="Name13" presStyleLbl="parChTrans1D2" presStyleIdx="10" presStyleCnt="14"/>
      <dgm:spPr/>
      <dgm:t>
        <a:bodyPr/>
        <a:lstStyle/>
        <a:p>
          <a:endParaRPr lang="ru-RU"/>
        </a:p>
      </dgm:t>
    </dgm:pt>
    <dgm:pt modelId="{7B8D8ECC-83CC-4F03-80D6-8795B77F3CFD}" type="pres">
      <dgm:prSet presAssocID="{F36B65D2-6D82-4D5B-B423-FC04247DC810}" presName="childText" presStyleLbl="bgAcc1" presStyleIdx="10" presStyleCnt="14" custScaleX="254197" custLinFactX="100000" custLinFactY="492" custLinFactNeighborX="124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573B4-4971-4B70-9008-281F90FF1888}" type="pres">
      <dgm:prSet presAssocID="{2A4D0EC3-4DDB-4EF2-A08B-ADC38C8C8BFE}" presName="Name13" presStyleLbl="parChTrans1D2" presStyleIdx="11" presStyleCnt="14"/>
      <dgm:spPr/>
      <dgm:t>
        <a:bodyPr/>
        <a:lstStyle/>
        <a:p>
          <a:endParaRPr lang="ru-RU"/>
        </a:p>
      </dgm:t>
    </dgm:pt>
    <dgm:pt modelId="{DC4C4E38-0977-49EF-9485-174FBC1B5DBC}" type="pres">
      <dgm:prSet presAssocID="{B9A52056-BB00-490D-805C-028AE259877E}" presName="childText" presStyleLbl="bgAcc1" presStyleIdx="11" presStyleCnt="14" custScaleX="254197" custLinFactX="100000" custLinFactY="19383" custLinFactNeighborX="124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FE02A-263E-4CF1-AEBF-481EB1A07B9E}" type="pres">
      <dgm:prSet presAssocID="{300F3788-CB16-4AB8-B2A5-7997A984F8EF}" presName="Name13" presStyleLbl="parChTrans1D2" presStyleIdx="12" presStyleCnt="14"/>
      <dgm:spPr/>
      <dgm:t>
        <a:bodyPr/>
        <a:lstStyle/>
        <a:p>
          <a:endParaRPr lang="ru-RU"/>
        </a:p>
      </dgm:t>
    </dgm:pt>
    <dgm:pt modelId="{E7ED30D1-449F-4BE9-9080-0DD145390C18}" type="pres">
      <dgm:prSet presAssocID="{44BE6B35-DFA1-4652-9A69-770A53872E7E}" presName="childText" presStyleLbl="bgAcc1" presStyleIdx="12" presStyleCnt="14" custScaleX="254197" custLinFactX="100000" custLinFactY="41644" custLinFactNeighborX="124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8FF33-9A4E-4357-B184-A8710322F35D}" type="pres">
      <dgm:prSet presAssocID="{4878A681-BB70-4F5D-8B07-F1F99F382B1D}" presName="Name13" presStyleLbl="parChTrans1D2" presStyleIdx="13" presStyleCnt="14"/>
      <dgm:spPr/>
      <dgm:t>
        <a:bodyPr/>
        <a:lstStyle/>
        <a:p>
          <a:endParaRPr lang="ru-RU"/>
        </a:p>
      </dgm:t>
    </dgm:pt>
    <dgm:pt modelId="{A8C9AEB0-7AF9-4167-85E2-F376F4967DFF}" type="pres">
      <dgm:prSet presAssocID="{A6CF628F-8F9C-4E2E-A83A-E696AE917F64}" presName="childText" presStyleLbl="bgAcc1" presStyleIdx="13" presStyleCnt="14" custScaleX="265291" custLinFactX="100000" custLinFactY="67768" custLinFactNeighborX="124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AF8BB6-60B1-469F-8498-39468BACA970}" type="presOf" srcId="{23CC0C7D-9CE1-422D-A3E1-9EA00D88BC61}" destId="{6D683FD0-E1EF-463A-8DEE-62EB77A15E3F}" srcOrd="1" destOrd="0" presId="urn:microsoft.com/office/officeart/2005/8/layout/hierarchy3"/>
    <dgm:cxn modelId="{B5651AF9-3C0E-454C-8D94-D416EA1C7729}" type="presOf" srcId="{6A602111-0E3F-4058-81D4-4965CC9AAF28}" destId="{F16F7498-790D-47EA-A957-4CB6C21F5324}" srcOrd="0" destOrd="0" presId="urn:microsoft.com/office/officeart/2005/8/layout/hierarchy3"/>
    <dgm:cxn modelId="{23A1A183-DC00-48ED-B393-095C66ADC077}" type="presOf" srcId="{7574025E-6F0A-48DA-80CA-D2703410F4A6}" destId="{7555ECF6-93F9-4AE3-9DEA-8868F52122AF}" srcOrd="0" destOrd="0" presId="urn:microsoft.com/office/officeart/2005/8/layout/hierarchy3"/>
    <dgm:cxn modelId="{44A3005E-1747-4CCF-945B-0E88AACF9E38}" type="presOf" srcId="{58E27452-3453-4813-A773-46502FD71820}" destId="{6FF4BA71-93CE-486F-9BEB-0A2AEDF22B32}" srcOrd="0" destOrd="0" presId="urn:microsoft.com/office/officeart/2005/8/layout/hierarchy3"/>
    <dgm:cxn modelId="{6D3713DD-01D0-4FFA-8DB9-6AA779E5D4BB}" type="presOf" srcId="{868A9543-E316-4B8F-ADEE-9D0F51DCCA4B}" destId="{9E751C33-756B-41DD-A648-427975898382}" srcOrd="0" destOrd="0" presId="urn:microsoft.com/office/officeart/2005/8/layout/hierarchy3"/>
    <dgm:cxn modelId="{58AF5822-4AB2-4D43-A1A6-881918FBF2FA}" type="presOf" srcId="{D680D1DA-CDDD-4975-BB6B-929514B1BE72}" destId="{EAA083C1-F32F-422D-884A-2CF22D00EE25}" srcOrd="0" destOrd="0" presId="urn:microsoft.com/office/officeart/2005/8/layout/hierarchy3"/>
    <dgm:cxn modelId="{653ED41A-9F05-47E9-B676-20D08E7F9B77}" type="presOf" srcId="{F7B57065-5E85-4728-9CEB-136660F4521D}" destId="{80A3AAC1-9CE6-4CAE-8F4C-4233366DCF4C}" srcOrd="0" destOrd="0" presId="urn:microsoft.com/office/officeart/2005/8/layout/hierarchy3"/>
    <dgm:cxn modelId="{5F6510B6-1A3B-4A67-A0AA-2447D49D5940}" type="presOf" srcId="{23CC0C7D-9CE1-422D-A3E1-9EA00D88BC61}" destId="{7BC9A6A7-B518-48AD-A158-3E2B1E8F0F94}" srcOrd="0" destOrd="0" presId="urn:microsoft.com/office/officeart/2005/8/layout/hierarchy3"/>
    <dgm:cxn modelId="{47F09DB3-8561-4130-B917-A4AEF5302372}" type="presOf" srcId="{987F3649-9FAF-4841-A039-125865265643}" destId="{C63B96FB-88D1-4C9D-B3A8-DA7E955D6EF8}" srcOrd="0" destOrd="0" presId="urn:microsoft.com/office/officeart/2005/8/layout/hierarchy3"/>
    <dgm:cxn modelId="{B4FB1C7F-4DDD-4331-975C-896C817661F3}" srcId="{E6C84A3B-AC00-40A7-9E7E-1EB54302C40B}" destId="{B9A52056-BB00-490D-805C-028AE259877E}" srcOrd="2" destOrd="0" parTransId="{2A4D0EC3-4DDB-4EF2-A08B-ADC38C8C8BFE}" sibTransId="{602A2CB0-65AD-45A9-8757-9E9B31C9F13D}"/>
    <dgm:cxn modelId="{27CE6600-C8A6-49C3-B7DC-67681D0AB8B0}" type="presOf" srcId="{9F82B810-F181-45F6-A55D-F9992159DC96}" destId="{3473611A-B28B-4229-9FFE-17D058FF616D}" srcOrd="0" destOrd="0" presId="urn:microsoft.com/office/officeart/2005/8/layout/hierarchy3"/>
    <dgm:cxn modelId="{575DBE4A-FAC0-4A1D-A21E-3D74E7A13255}" type="presOf" srcId="{E6C84A3B-AC00-40A7-9E7E-1EB54302C40B}" destId="{73797352-0E45-4C08-94F0-4B14A4B38EE6}" srcOrd="0" destOrd="0" presId="urn:microsoft.com/office/officeart/2005/8/layout/hierarchy3"/>
    <dgm:cxn modelId="{4CDB33AA-AB63-4305-B276-17B6D24009A2}" type="presOf" srcId="{4878A681-BB70-4F5D-8B07-F1F99F382B1D}" destId="{1948FF33-9A4E-4357-B184-A8710322F35D}" srcOrd="0" destOrd="0" presId="urn:microsoft.com/office/officeart/2005/8/layout/hierarchy3"/>
    <dgm:cxn modelId="{B8AF2FE5-3121-4188-B8D3-020A5300F50F}" type="presOf" srcId="{84D7FD4D-6718-4EE0-A7C8-BF9CCDD6D04C}" destId="{CD8AE941-A647-4A28-A45A-61C4545C6A15}" srcOrd="0" destOrd="0" presId="urn:microsoft.com/office/officeart/2005/8/layout/hierarchy3"/>
    <dgm:cxn modelId="{C4EB2FDF-CD76-4BFF-B8E8-A7409272A4E3}" type="presOf" srcId="{E6C84A3B-AC00-40A7-9E7E-1EB54302C40B}" destId="{242F8238-FF62-40FC-AC3F-9E71F3A0C550}" srcOrd="1" destOrd="0" presId="urn:microsoft.com/office/officeart/2005/8/layout/hierarchy3"/>
    <dgm:cxn modelId="{B3AC6826-BA76-4BB3-BD4B-6485B7B79A1C}" srcId="{23CC0C7D-9CE1-422D-A3E1-9EA00D88BC61}" destId="{6A602111-0E3F-4058-81D4-4965CC9AAF28}" srcOrd="1" destOrd="0" parTransId="{0308B24D-D3AF-4B89-BCFF-C07554F19721}" sibTransId="{AA4640C6-DB78-4A63-B9EB-F930B4E0BB39}"/>
    <dgm:cxn modelId="{31DA6833-23E1-4D7D-8F2B-91483918F568}" type="presOf" srcId="{6B6F37E0-6588-494C-83CE-38D8B4B817A6}" destId="{59F28A67-762F-4788-83F5-D72AD0B1568F}" srcOrd="0" destOrd="0" presId="urn:microsoft.com/office/officeart/2005/8/layout/hierarchy3"/>
    <dgm:cxn modelId="{B221C2D9-5B41-4B06-981E-FB67E9AAE1A8}" srcId="{B4ABC4FE-00CA-4F2E-8194-04F3849B8003}" destId="{E6C84A3B-AC00-40A7-9E7E-1EB54302C40B}" srcOrd="1" destOrd="0" parTransId="{6B230904-3E37-410A-A619-0706B4FD4AA9}" sibTransId="{F9FBB3B5-45AE-4D2D-A3A1-14305B43B1BF}"/>
    <dgm:cxn modelId="{DD1973F1-1466-48EB-802B-3702E0F9C466}" type="presOf" srcId="{4FDADBDE-2473-4594-9B26-485A562385E1}" destId="{6D360686-59FA-4030-8640-55F9031D9B11}" srcOrd="0" destOrd="0" presId="urn:microsoft.com/office/officeart/2005/8/layout/hierarchy3"/>
    <dgm:cxn modelId="{B2797BE8-9492-4106-8C10-F75D686FA6BE}" srcId="{B4ABC4FE-00CA-4F2E-8194-04F3849B8003}" destId="{23CC0C7D-9CE1-422D-A3E1-9EA00D88BC61}" srcOrd="0" destOrd="0" parTransId="{D5F88BBD-0021-4064-91FD-89090F1E8CDF}" sibTransId="{610BD749-947D-465E-AC17-BC4AC3AFA498}"/>
    <dgm:cxn modelId="{45A43B18-12A5-474A-AC6F-C7B2B2779863}" type="presOf" srcId="{B4ABC4FE-00CA-4F2E-8194-04F3849B8003}" destId="{C7178E20-4D05-45BF-8673-CDF6E465963C}" srcOrd="0" destOrd="0" presId="urn:microsoft.com/office/officeart/2005/8/layout/hierarchy3"/>
    <dgm:cxn modelId="{90738D01-A908-43FC-B723-6F05B611193F}" type="presOf" srcId="{44BE6B35-DFA1-4652-9A69-770A53872E7E}" destId="{E7ED30D1-449F-4BE9-9080-0DD145390C18}" srcOrd="0" destOrd="0" presId="urn:microsoft.com/office/officeart/2005/8/layout/hierarchy3"/>
    <dgm:cxn modelId="{3CE39353-DCDD-46E2-964B-A5DA94225972}" srcId="{23CC0C7D-9CE1-422D-A3E1-9EA00D88BC61}" destId="{8446AEBC-8DBA-41A2-9E07-9D2C13EA321A}" srcOrd="7" destOrd="0" parTransId="{84D7FD4D-6718-4EE0-A7C8-BF9CCDD6D04C}" sibTransId="{A35B4EA2-571B-43AA-800B-D84B5BD32E3D}"/>
    <dgm:cxn modelId="{3BC84639-F689-49E4-A4CF-7A6B512C420E}" type="presOf" srcId="{B9A52056-BB00-490D-805C-028AE259877E}" destId="{DC4C4E38-0977-49EF-9485-174FBC1B5DBC}" srcOrd="0" destOrd="0" presId="urn:microsoft.com/office/officeart/2005/8/layout/hierarchy3"/>
    <dgm:cxn modelId="{3FB9F74C-26BC-493F-818A-C02BCCE0744F}" srcId="{E6C84A3B-AC00-40A7-9E7E-1EB54302C40B}" destId="{F36B65D2-6D82-4D5B-B423-FC04247DC810}" srcOrd="1" destOrd="0" parTransId="{7574025E-6F0A-48DA-80CA-D2703410F4A6}" sibTransId="{4D3CB93F-E879-4E5D-B18B-3E07ABBD70AC}"/>
    <dgm:cxn modelId="{1A7B3DE1-877B-4CF5-838A-4528B1C5EEE7}" type="presOf" srcId="{EDBED005-A577-45DF-A55C-9CC2E3DBE614}" destId="{B55A0F97-D05F-498F-8184-D47A76804AA7}" srcOrd="0" destOrd="0" presId="urn:microsoft.com/office/officeart/2005/8/layout/hierarchy3"/>
    <dgm:cxn modelId="{BF3C37EF-A7F1-4FBF-B01C-C2DA41381B43}" srcId="{E6C84A3B-AC00-40A7-9E7E-1EB54302C40B}" destId="{EDBED005-A577-45DF-A55C-9CC2E3DBE614}" srcOrd="0" destOrd="0" parTransId="{65329220-5D62-474D-8FF3-656D02753E90}" sibTransId="{74A647A0-0BAA-40C6-9892-81BD015C2C08}"/>
    <dgm:cxn modelId="{DA6AA904-B47F-4D24-80C3-3B94D0ECE567}" srcId="{23CC0C7D-9CE1-422D-A3E1-9EA00D88BC61}" destId="{D680D1DA-CDDD-4975-BB6B-929514B1BE72}" srcOrd="4" destOrd="0" parTransId="{9F82B810-F181-45F6-A55D-F9992159DC96}" sibTransId="{850FD668-316B-4C79-83FA-1BA9079FE73E}"/>
    <dgm:cxn modelId="{6783858D-D768-42D1-97B6-60DEE9613784}" srcId="{23CC0C7D-9CE1-422D-A3E1-9EA00D88BC61}" destId="{868A9543-E316-4B8F-ADEE-9D0F51DCCA4B}" srcOrd="3" destOrd="0" parTransId="{58E27452-3453-4813-A773-46502FD71820}" sibTransId="{7258F77D-6CDF-4463-A794-FB662E8B10DD}"/>
    <dgm:cxn modelId="{093BC630-D960-460C-868C-2B3C13694BA4}" type="presOf" srcId="{AC7E917F-DF87-4F60-92EC-880B651AAA90}" destId="{40C19E4E-7616-48E9-89F1-1117EC4B9012}" srcOrd="0" destOrd="0" presId="urn:microsoft.com/office/officeart/2005/8/layout/hierarchy3"/>
    <dgm:cxn modelId="{CA19E31F-08A4-4B59-8BEB-B7A2FADB5960}" type="presOf" srcId="{A6CF628F-8F9C-4E2E-A83A-E696AE917F64}" destId="{A8C9AEB0-7AF9-4167-85E2-F376F4967DFF}" srcOrd="0" destOrd="0" presId="urn:microsoft.com/office/officeart/2005/8/layout/hierarchy3"/>
    <dgm:cxn modelId="{94B69DB4-6D30-4E2D-A629-AB26751DB46A}" type="presOf" srcId="{1FB39CA4-0D65-43B6-B074-C6E00B1D3D1A}" destId="{0FE3D832-FF1F-466F-8494-A2D7997944AA}" srcOrd="0" destOrd="0" presId="urn:microsoft.com/office/officeart/2005/8/layout/hierarchy3"/>
    <dgm:cxn modelId="{820801CB-50AA-442B-B665-EB77C5728B09}" srcId="{E6C84A3B-AC00-40A7-9E7E-1EB54302C40B}" destId="{44BE6B35-DFA1-4652-9A69-770A53872E7E}" srcOrd="3" destOrd="0" parTransId="{300F3788-CB16-4AB8-B2A5-7997A984F8EF}" sibTransId="{7791D3CA-7D80-4371-910C-7EC4E10D5DB7}"/>
    <dgm:cxn modelId="{7A51DD28-89D4-43E2-8747-F583040BE907}" type="presOf" srcId="{8446AEBC-8DBA-41A2-9E07-9D2C13EA321A}" destId="{6DD6514E-A15E-4C65-A4BD-C362F8D7EDF1}" srcOrd="0" destOrd="0" presId="urn:microsoft.com/office/officeart/2005/8/layout/hierarchy3"/>
    <dgm:cxn modelId="{E26489FD-6195-4D50-81A6-C2019E580430}" type="presOf" srcId="{4E8E0C57-0B4E-4E1F-9F4A-EA13EB89C1E2}" destId="{37FEA451-9B0D-4E2D-9FCF-29EB229B43CA}" srcOrd="0" destOrd="0" presId="urn:microsoft.com/office/officeart/2005/8/layout/hierarchy3"/>
    <dgm:cxn modelId="{33B52A86-57B0-4400-B90C-C8E015C951F1}" srcId="{23CC0C7D-9CE1-422D-A3E1-9EA00D88BC61}" destId="{F7B57065-5E85-4728-9CEB-136660F4521D}" srcOrd="5" destOrd="0" parTransId="{6B6F37E0-6588-494C-83CE-38D8B4B817A6}" sibTransId="{63515577-0705-4F61-99B5-A0A7BB0CED2F}"/>
    <dgm:cxn modelId="{E443AD32-E354-4C6F-9547-F1F0F63A8B65}" type="presOf" srcId="{124066EC-50C8-43A9-A2A9-FC1D6F28053E}" destId="{CFAF9526-B6F9-4EA8-B570-ABA56F5EC87D}" srcOrd="0" destOrd="0" presId="urn:microsoft.com/office/officeart/2005/8/layout/hierarchy3"/>
    <dgm:cxn modelId="{FDE177AB-1C8D-4398-906C-4B4CD5CADE3A}" srcId="{23CC0C7D-9CE1-422D-A3E1-9EA00D88BC61}" destId="{1FB39CA4-0D65-43B6-B074-C6E00B1D3D1A}" srcOrd="2" destOrd="0" parTransId="{4FDADBDE-2473-4594-9B26-485A562385E1}" sibTransId="{6A0CCA9E-AD44-44E0-90DA-7448A747A441}"/>
    <dgm:cxn modelId="{928010EA-3E30-4178-9593-43730175EB3D}" type="presOf" srcId="{FC8B20C4-F7CD-4562-BCFF-4CB78E3124A5}" destId="{E9D8AA00-77B6-43F9-9FF7-110AFB55AA0E}" srcOrd="0" destOrd="0" presId="urn:microsoft.com/office/officeart/2005/8/layout/hierarchy3"/>
    <dgm:cxn modelId="{61D04047-6063-42DE-8B15-575D06D6B008}" type="presOf" srcId="{65329220-5D62-474D-8FF3-656D02753E90}" destId="{81072930-8607-4ED7-BA4D-AF0EFDC53489}" srcOrd="0" destOrd="0" presId="urn:microsoft.com/office/officeart/2005/8/layout/hierarchy3"/>
    <dgm:cxn modelId="{D160B4A5-845F-4B98-804E-8CEC41928C43}" srcId="{23CC0C7D-9CE1-422D-A3E1-9EA00D88BC61}" destId="{C7D1C2F5-E4A5-4B5D-962F-3E2AFA31AC27}" srcOrd="0" destOrd="0" parTransId="{124066EC-50C8-43A9-A2A9-FC1D6F28053E}" sibTransId="{0A039EA2-5759-428B-8168-1F6336E11389}"/>
    <dgm:cxn modelId="{9C485EC5-B9B1-4C8B-9666-B027F08ED1D6}" type="presOf" srcId="{C7D1C2F5-E4A5-4B5D-962F-3E2AFA31AC27}" destId="{3538720E-24F3-498F-A845-831AD47A52FD}" srcOrd="0" destOrd="0" presId="urn:microsoft.com/office/officeart/2005/8/layout/hierarchy3"/>
    <dgm:cxn modelId="{4C276BB4-CD16-482B-B199-C443AE675889}" type="presOf" srcId="{0308B24D-D3AF-4B89-BCFF-C07554F19721}" destId="{625055B8-C4DB-4B5D-B1D9-6E2F9711E39A}" srcOrd="0" destOrd="0" presId="urn:microsoft.com/office/officeart/2005/8/layout/hierarchy3"/>
    <dgm:cxn modelId="{72E55DEE-97E9-45DC-8F33-5FAA19061082}" type="presOf" srcId="{2A4D0EC3-4DDB-4EF2-A08B-ADC38C8C8BFE}" destId="{A43573B4-4971-4B70-9008-281F90FF1888}" srcOrd="0" destOrd="0" presId="urn:microsoft.com/office/officeart/2005/8/layout/hierarchy3"/>
    <dgm:cxn modelId="{6A64305E-DD22-4E17-8D5E-413BD6FD3BEB}" srcId="{23CC0C7D-9CE1-422D-A3E1-9EA00D88BC61}" destId="{AC7E917F-DF87-4F60-92EC-880B651AAA90}" srcOrd="6" destOrd="0" parTransId="{4E8E0C57-0B4E-4E1F-9F4A-EA13EB89C1E2}" sibTransId="{2B74382F-6E44-455E-8DA6-0329691DD7EA}"/>
    <dgm:cxn modelId="{946EA9F2-0946-454C-AF65-C534C77E35D2}" type="presOf" srcId="{300F3788-CB16-4AB8-B2A5-7997A984F8EF}" destId="{640FE02A-263E-4CF1-AEBF-481EB1A07B9E}" srcOrd="0" destOrd="0" presId="urn:microsoft.com/office/officeart/2005/8/layout/hierarchy3"/>
    <dgm:cxn modelId="{E3F52F75-E222-4DBD-A8EC-C961364D8AB1}" srcId="{E6C84A3B-AC00-40A7-9E7E-1EB54302C40B}" destId="{A6CF628F-8F9C-4E2E-A83A-E696AE917F64}" srcOrd="4" destOrd="0" parTransId="{4878A681-BB70-4F5D-8B07-F1F99F382B1D}" sibTransId="{3E771705-581B-4056-97A5-0F2C6E07F351}"/>
    <dgm:cxn modelId="{6C99CB37-ED1F-410A-9D99-C77A733D858C}" srcId="{23CC0C7D-9CE1-422D-A3E1-9EA00D88BC61}" destId="{987F3649-9FAF-4841-A039-125865265643}" srcOrd="8" destOrd="0" parTransId="{FC8B20C4-F7CD-4562-BCFF-4CB78E3124A5}" sibTransId="{3BACCFAB-5F74-4952-A06F-BD9CE5EB8CFE}"/>
    <dgm:cxn modelId="{C57A71FA-7C38-499F-B51A-50ED6EBFA3B5}" type="presOf" srcId="{F36B65D2-6D82-4D5B-B423-FC04247DC810}" destId="{7B8D8ECC-83CC-4F03-80D6-8795B77F3CFD}" srcOrd="0" destOrd="0" presId="urn:microsoft.com/office/officeart/2005/8/layout/hierarchy3"/>
    <dgm:cxn modelId="{9460A3AF-B3DB-44DF-A4F5-835E4A7F5150}" type="presParOf" srcId="{C7178E20-4D05-45BF-8673-CDF6E465963C}" destId="{2D45A633-5DA4-49E2-98D0-63222EBA8859}" srcOrd="0" destOrd="0" presId="urn:microsoft.com/office/officeart/2005/8/layout/hierarchy3"/>
    <dgm:cxn modelId="{9D4A1B9F-8F68-4CDF-AB68-CE372DF2A9E3}" type="presParOf" srcId="{2D45A633-5DA4-49E2-98D0-63222EBA8859}" destId="{8BDC9A54-8209-4FEA-968D-1075DD9CF8CF}" srcOrd="0" destOrd="0" presId="urn:microsoft.com/office/officeart/2005/8/layout/hierarchy3"/>
    <dgm:cxn modelId="{AA5AD4EC-4654-43F4-8E7C-FE2A7B13A735}" type="presParOf" srcId="{8BDC9A54-8209-4FEA-968D-1075DD9CF8CF}" destId="{7BC9A6A7-B518-48AD-A158-3E2B1E8F0F94}" srcOrd="0" destOrd="0" presId="urn:microsoft.com/office/officeart/2005/8/layout/hierarchy3"/>
    <dgm:cxn modelId="{0B928FED-E92B-4663-B012-19665C0A3439}" type="presParOf" srcId="{8BDC9A54-8209-4FEA-968D-1075DD9CF8CF}" destId="{6D683FD0-E1EF-463A-8DEE-62EB77A15E3F}" srcOrd="1" destOrd="0" presId="urn:microsoft.com/office/officeart/2005/8/layout/hierarchy3"/>
    <dgm:cxn modelId="{60E9F28C-34EF-4EF4-8B0E-68982EB77668}" type="presParOf" srcId="{2D45A633-5DA4-49E2-98D0-63222EBA8859}" destId="{B78FE5AB-248D-42FF-96B9-1AEF5CDE781D}" srcOrd="1" destOrd="0" presId="urn:microsoft.com/office/officeart/2005/8/layout/hierarchy3"/>
    <dgm:cxn modelId="{630AD615-8229-4AB7-968A-FAB6FE57454B}" type="presParOf" srcId="{B78FE5AB-248D-42FF-96B9-1AEF5CDE781D}" destId="{CFAF9526-B6F9-4EA8-B570-ABA56F5EC87D}" srcOrd="0" destOrd="0" presId="urn:microsoft.com/office/officeart/2005/8/layout/hierarchy3"/>
    <dgm:cxn modelId="{B24B4C15-53FC-4D32-9BA6-40DCC9B8CA78}" type="presParOf" srcId="{B78FE5AB-248D-42FF-96B9-1AEF5CDE781D}" destId="{3538720E-24F3-498F-A845-831AD47A52FD}" srcOrd="1" destOrd="0" presId="urn:microsoft.com/office/officeart/2005/8/layout/hierarchy3"/>
    <dgm:cxn modelId="{B1FB9A12-DEB8-4E2E-8B64-6296F3952C58}" type="presParOf" srcId="{B78FE5AB-248D-42FF-96B9-1AEF5CDE781D}" destId="{625055B8-C4DB-4B5D-B1D9-6E2F9711E39A}" srcOrd="2" destOrd="0" presId="urn:microsoft.com/office/officeart/2005/8/layout/hierarchy3"/>
    <dgm:cxn modelId="{F380671D-1302-490B-B7AA-8F2C19F584F9}" type="presParOf" srcId="{B78FE5AB-248D-42FF-96B9-1AEF5CDE781D}" destId="{F16F7498-790D-47EA-A957-4CB6C21F5324}" srcOrd="3" destOrd="0" presId="urn:microsoft.com/office/officeart/2005/8/layout/hierarchy3"/>
    <dgm:cxn modelId="{4B464701-BB83-49D0-8CB1-9A4CBB00ED70}" type="presParOf" srcId="{B78FE5AB-248D-42FF-96B9-1AEF5CDE781D}" destId="{6D360686-59FA-4030-8640-55F9031D9B11}" srcOrd="4" destOrd="0" presId="urn:microsoft.com/office/officeart/2005/8/layout/hierarchy3"/>
    <dgm:cxn modelId="{88B405C4-9E70-4972-A562-B534B0EC3075}" type="presParOf" srcId="{B78FE5AB-248D-42FF-96B9-1AEF5CDE781D}" destId="{0FE3D832-FF1F-466F-8494-A2D7997944AA}" srcOrd="5" destOrd="0" presId="urn:microsoft.com/office/officeart/2005/8/layout/hierarchy3"/>
    <dgm:cxn modelId="{56BC5C09-200C-4260-BD81-8691F9EA930F}" type="presParOf" srcId="{B78FE5AB-248D-42FF-96B9-1AEF5CDE781D}" destId="{6FF4BA71-93CE-486F-9BEB-0A2AEDF22B32}" srcOrd="6" destOrd="0" presId="urn:microsoft.com/office/officeart/2005/8/layout/hierarchy3"/>
    <dgm:cxn modelId="{0177AE89-9799-4A0B-932D-96D7905931CE}" type="presParOf" srcId="{B78FE5AB-248D-42FF-96B9-1AEF5CDE781D}" destId="{9E751C33-756B-41DD-A648-427975898382}" srcOrd="7" destOrd="0" presId="urn:microsoft.com/office/officeart/2005/8/layout/hierarchy3"/>
    <dgm:cxn modelId="{4B785E3F-1E05-42F8-B2E3-288F8BD4368E}" type="presParOf" srcId="{B78FE5AB-248D-42FF-96B9-1AEF5CDE781D}" destId="{3473611A-B28B-4229-9FFE-17D058FF616D}" srcOrd="8" destOrd="0" presId="urn:microsoft.com/office/officeart/2005/8/layout/hierarchy3"/>
    <dgm:cxn modelId="{B8D67572-68FA-4F8E-AC6B-870A7DA7BA6D}" type="presParOf" srcId="{B78FE5AB-248D-42FF-96B9-1AEF5CDE781D}" destId="{EAA083C1-F32F-422D-884A-2CF22D00EE25}" srcOrd="9" destOrd="0" presId="urn:microsoft.com/office/officeart/2005/8/layout/hierarchy3"/>
    <dgm:cxn modelId="{C7917D79-5C3D-4017-9122-70A0A417898A}" type="presParOf" srcId="{B78FE5AB-248D-42FF-96B9-1AEF5CDE781D}" destId="{59F28A67-762F-4788-83F5-D72AD0B1568F}" srcOrd="10" destOrd="0" presId="urn:microsoft.com/office/officeart/2005/8/layout/hierarchy3"/>
    <dgm:cxn modelId="{58BEF6C0-9712-46E6-98A2-5E9927BF4DBD}" type="presParOf" srcId="{B78FE5AB-248D-42FF-96B9-1AEF5CDE781D}" destId="{80A3AAC1-9CE6-4CAE-8F4C-4233366DCF4C}" srcOrd="11" destOrd="0" presId="urn:microsoft.com/office/officeart/2005/8/layout/hierarchy3"/>
    <dgm:cxn modelId="{A33B60FD-D614-41C1-BE3D-AD05B18EF06F}" type="presParOf" srcId="{B78FE5AB-248D-42FF-96B9-1AEF5CDE781D}" destId="{37FEA451-9B0D-4E2D-9FCF-29EB229B43CA}" srcOrd="12" destOrd="0" presId="urn:microsoft.com/office/officeart/2005/8/layout/hierarchy3"/>
    <dgm:cxn modelId="{E814BD3D-5FEE-4FFA-8CC6-CE5CACAF1FB0}" type="presParOf" srcId="{B78FE5AB-248D-42FF-96B9-1AEF5CDE781D}" destId="{40C19E4E-7616-48E9-89F1-1117EC4B9012}" srcOrd="13" destOrd="0" presId="urn:microsoft.com/office/officeart/2005/8/layout/hierarchy3"/>
    <dgm:cxn modelId="{8F6F5612-47D6-4BEB-83FC-8B31E226F4CA}" type="presParOf" srcId="{B78FE5AB-248D-42FF-96B9-1AEF5CDE781D}" destId="{CD8AE941-A647-4A28-A45A-61C4545C6A15}" srcOrd="14" destOrd="0" presId="urn:microsoft.com/office/officeart/2005/8/layout/hierarchy3"/>
    <dgm:cxn modelId="{F230F535-C6BA-4276-82EB-9D31D02F4B4F}" type="presParOf" srcId="{B78FE5AB-248D-42FF-96B9-1AEF5CDE781D}" destId="{6DD6514E-A15E-4C65-A4BD-C362F8D7EDF1}" srcOrd="15" destOrd="0" presId="urn:microsoft.com/office/officeart/2005/8/layout/hierarchy3"/>
    <dgm:cxn modelId="{9FCF7E3D-4F49-4B2D-B45C-2DB2CA306BBA}" type="presParOf" srcId="{B78FE5AB-248D-42FF-96B9-1AEF5CDE781D}" destId="{E9D8AA00-77B6-43F9-9FF7-110AFB55AA0E}" srcOrd="16" destOrd="0" presId="urn:microsoft.com/office/officeart/2005/8/layout/hierarchy3"/>
    <dgm:cxn modelId="{2F22EC8F-3AEE-45D0-B506-3AF23499C51F}" type="presParOf" srcId="{B78FE5AB-248D-42FF-96B9-1AEF5CDE781D}" destId="{C63B96FB-88D1-4C9D-B3A8-DA7E955D6EF8}" srcOrd="17" destOrd="0" presId="urn:microsoft.com/office/officeart/2005/8/layout/hierarchy3"/>
    <dgm:cxn modelId="{017229F0-AAF2-4694-8F75-C54A7702DCEB}" type="presParOf" srcId="{C7178E20-4D05-45BF-8673-CDF6E465963C}" destId="{A51BCDC1-81FF-4896-90E8-4C5F86BE9C98}" srcOrd="1" destOrd="0" presId="urn:microsoft.com/office/officeart/2005/8/layout/hierarchy3"/>
    <dgm:cxn modelId="{39985F9E-397F-4A73-8D2C-DF2D2C0FF962}" type="presParOf" srcId="{A51BCDC1-81FF-4896-90E8-4C5F86BE9C98}" destId="{65C4DC3F-DA84-43F1-832B-4D0348697733}" srcOrd="0" destOrd="0" presId="urn:microsoft.com/office/officeart/2005/8/layout/hierarchy3"/>
    <dgm:cxn modelId="{122A7DC9-6D26-4013-8FD8-BCF44A0B4344}" type="presParOf" srcId="{65C4DC3F-DA84-43F1-832B-4D0348697733}" destId="{73797352-0E45-4C08-94F0-4B14A4B38EE6}" srcOrd="0" destOrd="0" presId="urn:microsoft.com/office/officeart/2005/8/layout/hierarchy3"/>
    <dgm:cxn modelId="{A6A9A3A3-BEE2-4238-BFEA-6576CBBE2B1C}" type="presParOf" srcId="{65C4DC3F-DA84-43F1-832B-4D0348697733}" destId="{242F8238-FF62-40FC-AC3F-9E71F3A0C550}" srcOrd="1" destOrd="0" presId="urn:microsoft.com/office/officeart/2005/8/layout/hierarchy3"/>
    <dgm:cxn modelId="{A23D1247-EF1A-4D3B-A7EF-75AB731EAA1B}" type="presParOf" srcId="{A51BCDC1-81FF-4896-90E8-4C5F86BE9C98}" destId="{BD1729BA-E352-460C-9875-963E0D37290F}" srcOrd="1" destOrd="0" presId="urn:microsoft.com/office/officeart/2005/8/layout/hierarchy3"/>
    <dgm:cxn modelId="{2FE6B5C6-D509-4FB1-85DC-2A03BFDB203A}" type="presParOf" srcId="{BD1729BA-E352-460C-9875-963E0D37290F}" destId="{81072930-8607-4ED7-BA4D-AF0EFDC53489}" srcOrd="0" destOrd="0" presId="urn:microsoft.com/office/officeart/2005/8/layout/hierarchy3"/>
    <dgm:cxn modelId="{AECEFBB3-61D5-4433-B30B-E8D58915796F}" type="presParOf" srcId="{BD1729BA-E352-460C-9875-963E0D37290F}" destId="{B55A0F97-D05F-498F-8184-D47A76804AA7}" srcOrd="1" destOrd="0" presId="urn:microsoft.com/office/officeart/2005/8/layout/hierarchy3"/>
    <dgm:cxn modelId="{886A3399-7335-4CDE-9976-D16284AB3307}" type="presParOf" srcId="{BD1729BA-E352-460C-9875-963E0D37290F}" destId="{7555ECF6-93F9-4AE3-9DEA-8868F52122AF}" srcOrd="2" destOrd="0" presId="urn:microsoft.com/office/officeart/2005/8/layout/hierarchy3"/>
    <dgm:cxn modelId="{743CCF8B-C539-4825-8EDB-8A162462C930}" type="presParOf" srcId="{BD1729BA-E352-460C-9875-963E0D37290F}" destId="{7B8D8ECC-83CC-4F03-80D6-8795B77F3CFD}" srcOrd="3" destOrd="0" presId="urn:microsoft.com/office/officeart/2005/8/layout/hierarchy3"/>
    <dgm:cxn modelId="{D6A737E2-9E6C-4B68-9329-D584353312BF}" type="presParOf" srcId="{BD1729BA-E352-460C-9875-963E0D37290F}" destId="{A43573B4-4971-4B70-9008-281F90FF1888}" srcOrd="4" destOrd="0" presId="urn:microsoft.com/office/officeart/2005/8/layout/hierarchy3"/>
    <dgm:cxn modelId="{8178A588-9562-4AB8-9575-A01B318A74E6}" type="presParOf" srcId="{BD1729BA-E352-460C-9875-963E0D37290F}" destId="{DC4C4E38-0977-49EF-9485-174FBC1B5DBC}" srcOrd="5" destOrd="0" presId="urn:microsoft.com/office/officeart/2005/8/layout/hierarchy3"/>
    <dgm:cxn modelId="{54EDBE06-09A5-4EB0-87F7-2E01084F0E1A}" type="presParOf" srcId="{BD1729BA-E352-460C-9875-963E0D37290F}" destId="{640FE02A-263E-4CF1-AEBF-481EB1A07B9E}" srcOrd="6" destOrd="0" presId="urn:microsoft.com/office/officeart/2005/8/layout/hierarchy3"/>
    <dgm:cxn modelId="{E3BE42CB-5422-498A-88C7-47B6E8299FDF}" type="presParOf" srcId="{BD1729BA-E352-460C-9875-963E0D37290F}" destId="{E7ED30D1-449F-4BE9-9080-0DD145390C18}" srcOrd="7" destOrd="0" presId="urn:microsoft.com/office/officeart/2005/8/layout/hierarchy3"/>
    <dgm:cxn modelId="{18CE0535-0EB0-47C9-95B8-BCDB2638E75C}" type="presParOf" srcId="{BD1729BA-E352-460C-9875-963E0D37290F}" destId="{1948FF33-9A4E-4357-B184-A8710322F35D}" srcOrd="8" destOrd="0" presId="urn:microsoft.com/office/officeart/2005/8/layout/hierarchy3"/>
    <dgm:cxn modelId="{EBC05F17-CC80-4FB4-804F-D452C039B6DB}" type="presParOf" srcId="{BD1729BA-E352-460C-9875-963E0D37290F}" destId="{A8C9AEB0-7AF9-4167-85E2-F376F4967DFF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FEA087-B1DD-4026-8D1C-3884F02D0930}" type="doc">
      <dgm:prSet loTypeId="urn:microsoft.com/office/officeart/2005/8/layout/hierarchy2" loCatId="hierarchy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FE6863A9-C579-4C38-ABB6-FF5309A4076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2) </a:t>
          </a:r>
          <a:r>
            <a:rPr lang="uk-UA" b="1" i="1" dirty="0" smtClean="0"/>
            <a:t>Економіко-математичні методи</a:t>
          </a:r>
          <a:endParaRPr lang="ru-RU" b="1" i="1" dirty="0"/>
        </a:p>
      </dgm:t>
    </dgm:pt>
    <dgm:pt modelId="{4A95B8DD-FA79-43CA-A1FF-1EE7E53AA5BC}" type="parTrans" cxnId="{B47401BD-634F-4049-ABFB-2A5C23D79D34}">
      <dgm:prSet/>
      <dgm:spPr/>
      <dgm:t>
        <a:bodyPr/>
        <a:lstStyle/>
        <a:p>
          <a:endParaRPr lang="ru-RU"/>
        </a:p>
      </dgm:t>
    </dgm:pt>
    <dgm:pt modelId="{3ABF25AF-4634-44A9-B6D4-74F6B9BFCBAF}" type="sibTrans" cxnId="{B47401BD-634F-4049-ABFB-2A5C23D79D34}">
      <dgm:prSet/>
      <dgm:spPr/>
      <dgm:t>
        <a:bodyPr/>
        <a:lstStyle/>
        <a:p>
          <a:endParaRPr lang="ru-RU"/>
        </a:p>
      </dgm:t>
    </dgm:pt>
    <dgm:pt modelId="{69E031C2-8726-46A1-B812-5D4BF8752D9A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Стохастичний аналіз</a:t>
          </a:r>
          <a:endParaRPr lang="ru-RU" dirty="0"/>
        </a:p>
      </dgm:t>
    </dgm:pt>
    <dgm:pt modelId="{5D5474A5-0585-4BEC-8763-9E3428D4ABA9}" type="parTrans" cxnId="{B84C0979-2BD4-4C4C-BB22-8CA5A00B0210}">
      <dgm:prSet/>
      <dgm:spPr/>
      <dgm:t>
        <a:bodyPr/>
        <a:lstStyle/>
        <a:p>
          <a:endParaRPr lang="ru-RU"/>
        </a:p>
      </dgm:t>
    </dgm:pt>
    <dgm:pt modelId="{CC69D25C-AFC5-45F6-AF4A-5FE3E8651205}" type="sibTrans" cxnId="{B84C0979-2BD4-4C4C-BB22-8CA5A00B0210}">
      <dgm:prSet/>
      <dgm:spPr/>
      <dgm:t>
        <a:bodyPr/>
        <a:lstStyle/>
        <a:p>
          <a:endParaRPr lang="ru-RU"/>
        </a:p>
      </dgm:t>
    </dgm:pt>
    <dgm:pt modelId="{AF8BD020-E8F6-49D1-BC7F-03F810555CE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Метод дисконтування</a:t>
          </a:r>
          <a:endParaRPr lang="ru-RU" dirty="0"/>
        </a:p>
      </dgm:t>
    </dgm:pt>
    <dgm:pt modelId="{A07EEEC4-B4D6-4DDD-87B2-CB13E374B407}" type="parTrans" cxnId="{C6F25B32-7571-43D3-BC01-C23E7E81935A}">
      <dgm:prSet/>
      <dgm:spPr/>
      <dgm:t>
        <a:bodyPr/>
        <a:lstStyle/>
        <a:p>
          <a:endParaRPr lang="ru-RU"/>
        </a:p>
      </dgm:t>
    </dgm:pt>
    <dgm:pt modelId="{F34839B6-46F6-4567-900B-02E4F3AB9EBD}" type="sibTrans" cxnId="{C6F25B32-7571-43D3-BC01-C23E7E81935A}">
      <dgm:prSet/>
      <dgm:spPr/>
      <dgm:t>
        <a:bodyPr/>
        <a:lstStyle/>
        <a:p>
          <a:endParaRPr lang="ru-RU"/>
        </a:p>
      </dgm:t>
    </dgm:pt>
    <dgm:pt modelId="{0AB90A5C-3AAB-4129-AD93-E1A7437A307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Дисперсійний аналіз</a:t>
          </a:r>
          <a:endParaRPr lang="ru-RU" dirty="0"/>
        </a:p>
      </dgm:t>
    </dgm:pt>
    <dgm:pt modelId="{D4274211-18C4-4DBE-8633-05385583BA5E}" type="parTrans" cxnId="{EC1A5CBC-4EAF-478B-8233-C70ADD76EDC0}">
      <dgm:prSet/>
      <dgm:spPr/>
      <dgm:t>
        <a:bodyPr/>
        <a:lstStyle/>
        <a:p>
          <a:endParaRPr lang="ru-RU"/>
        </a:p>
      </dgm:t>
    </dgm:pt>
    <dgm:pt modelId="{E56D90E0-050E-4A17-90F7-06AC59105E8E}" type="sibTrans" cxnId="{EC1A5CBC-4EAF-478B-8233-C70ADD76EDC0}">
      <dgm:prSet/>
      <dgm:spPr/>
      <dgm:t>
        <a:bodyPr/>
        <a:lstStyle/>
        <a:p>
          <a:endParaRPr lang="ru-RU"/>
        </a:p>
      </dgm:t>
    </dgm:pt>
    <dgm:pt modelId="{4D218E9B-9D0E-4B4E-A700-2DDF9E73280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Методи математичного групування</a:t>
          </a:r>
          <a:endParaRPr lang="ru-RU" dirty="0"/>
        </a:p>
      </dgm:t>
    </dgm:pt>
    <dgm:pt modelId="{A5C6400C-F3C4-44F9-8B47-A7D1C7527F7A}" type="parTrans" cxnId="{2D1D494E-F9B0-450F-8C92-14C0F1685D7A}">
      <dgm:prSet/>
      <dgm:spPr/>
      <dgm:t>
        <a:bodyPr/>
        <a:lstStyle/>
        <a:p>
          <a:endParaRPr lang="ru-RU"/>
        </a:p>
      </dgm:t>
    </dgm:pt>
    <dgm:pt modelId="{FEB9B7D5-0235-40A2-9E54-34503497AB5A}" type="sibTrans" cxnId="{2D1D494E-F9B0-450F-8C92-14C0F1685D7A}">
      <dgm:prSet/>
      <dgm:spPr/>
      <dgm:t>
        <a:bodyPr/>
        <a:lstStyle/>
        <a:p>
          <a:endParaRPr lang="ru-RU"/>
        </a:p>
      </dgm:t>
    </dgm:pt>
    <dgm:pt modelId="{6861B6D8-A2BF-474A-9B01-DE2E7D8FEFF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Кореляційно-регресійний аналіз</a:t>
          </a:r>
          <a:endParaRPr lang="ru-RU" dirty="0"/>
        </a:p>
      </dgm:t>
    </dgm:pt>
    <dgm:pt modelId="{FC90E39F-0A0C-4286-964C-AE7D4EA976F5}" type="parTrans" cxnId="{18DF1216-247F-4966-851C-DFB6DF7D4A6A}">
      <dgm:prSet/>
      <dgm:spPr/>
      <dgm:t>
        <a:bodyPr/>
        <a:lstStyle/>
        <a:p>
          <a:endParaRPr lang="ru-RU"/>
        </a:p>
      </dgm:t>
    </dgm:pt>
    <dgm:pt modelId="{D933A32E-51AE-4802-8E59-0D19A7F5ABD1}" type="sibTrans" cxnId="{18DF1216-247F-4966-851C-DFB6DF7D4A6A}">
      <dgm:prSet/>
      <dgm:spPr/>
      <dgm:t>
        <a:bodyPr/>
        <a:lstStyle/>
        <a:p>
          <a:endParaRPr lang="ru-RU"/>
        </a:p>
      </dgm:t>
    </dgm:pt>
    <dgm:pt modelId="{803709E0-3177-4174-B05B-A2004992EB4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Матричні методи аналізу</a:t>
          </a:r>
          <a:endParaRPr lang="ru-RU" dirty="0"/>
        </a:p>
      </dgm:t>
    </dgm:pt>
    <dgm:pt modelId="{37EEA6A8-2811-4043-AF76-774AE45625A2}" type="parTrans" cxnId="{80F9E649-3FE1-4AE4-ADBF-D8EF7113FC67}">
      <dgm:prSet/>
      <dgm:spPr/>
      <dgm:t>
        <a:bodyPr/>
        <a:lstStyle/>
        <a:p>
          <a:endParaRPr lang="ru-RU"/>
        </a:p>
      </dgm:t>
    </dgm:pt>
    <dgm:pt modelId="{BA53FF9B-BDE4-458F-9D3E-111BB2FB943D}" type="sibTrans" cxnId="{80F9E649-3FE1-4AE4-ADBF-D8EF7113FC67}">
      <dgm:prSet/>
      <dgm:spPr/>
      <dgm:t>
        <a:bodyPr/>
        <a:lstStyle/>
        <a:p>
          <a:endParaRPr lang="ru-RU"/>
        </a:p>
      </dgm:t>
    </dgm:pt>
    <dgm:pt modelId="{32C4E16E-6C4C-48CC-8850-388D5880F68F}" type="pres">
      <dgm:prSet presAssocID="{77FEA087-B1DD-4026-8D1C-3884F02D09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B5F2B-0761-410D-B12E-777F18A1DEA5}" type="pres">
      <dgm:prSet presAssocID="{FE6863A9-C579-4C38-ABB6-FF5309A4076F}" presName="root1" presStyleCnt="0"/>
      <dgm:spPr/>
    </dgm:pt>
    <dgm:pt modelId="{2F80DBE3-356C-41CE-AD3E-3C474C12E6A2}" type="pres">
      <dgm:prSet presAssocID="{FE6863A9-C579-4C38-ABB6-FF5309A407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F5B7E4-36EC-4B5B-BA31-3AF984A81F82}" type="pres">
      <dgm:prSet presAssocID="{FE6863A9-C579-4C38-ABB6-FF5309A4076F}" presName="level2hierChild" presStyleCnt="0"/>
      <dgm:spPr/>
    </dgm:pt>
    <dgm:pt modelId="{93E00CE4-9CD4-48FB-9B75-B841B3E8E709}" type="pres">
      <dgm:prSet presAssocID="{5D5474A5-0585-4BEC-8763-9E3428D4ABA9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021E7113-E841-45DA-8135-62F295874ECC}" type="pres">
      <dgm:prSet presAssocID="{5D5474A5-0585-4BEC-8763-9E3428D4ABA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3F0BD22D-B2AA-40CC-869A-B3771C3F800C}" type="pres">
      <dgm:prSet presAssocID="{69E031C2-8726-46A1-B812-5D4BF8752D9A}" presName="root2" presStyleCnt="0"/>
      <dgm:spPr/>
    </dgm:pt>
    <dgm:pt modelId="{783700C5-B9AF-4DDE-A36A-1FE3B94A325D}" type="pres">
      <dgm:prSet presAssocID="{69E031C2-8726-46A1-B812-5D4BF8752D9A}" presName="LevelTwoTextNode" presStyleLbl="node2" presStyleIdx="0" presStyleCnt="6" custScaleX="122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365B7F-3065-4F96-BD50-AA5808ECBBF6}" type="pres">
      <dgm:prSet presAssocID="{69E031C2-8726-46A1-B812-5D4BF8752D9A}" presName="level3hierChild" presStyleCnt="0"/>
      <dgm:spPr/>
    </dgm:pt>
    <dgm:pt modelId="{1C0CF5FA-575E-4C6A-80B9-514830014DA6}" type="pres">
      <dgm:prSet presAssocID="{A07EEEC4-B4D6-4DDD-87B2-CB13E374B407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BBBC3577-E221-48D5-8A97-C3FA33181871}" type="pres">
      <dgm:prSet presAssocID="{A07EEEC4-B4D6-4DDD-87B2-CB13E374B40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EC0C5C0-CD5E-4FC7-A05D-8AD33180E1B5}" type="pres">
      <dgm:prSet presAssocID="{AF8BD020-E8F6-49D1-BC7F-03F810555CE5}" presName="root2" presStyleCnt="0"/>
      <dgm:spPr/>
    </dgm:pt>
    <dgm:pt modelId="{2DE77830-D614-482F-973B-35289874EE5A}" type="pres">
      <dgm:prSet presAssocID="{AF8BD020-E8F6-49D1-BC7F-03F810555CE5}" presName="LevelTwoTextNode" presStyleLbl="node2" presStyleIdx="1" presStyleCnt="6" custScaleX="122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782B97-837D-4936-8D46-E7E6769ECCC7}" type="pres">
      <dgm:prSet presAssocID="{AF8BD020-E8F6-49D1-BC7F-03F810555CE5}" presName="level3hierChild" presStyleCnt="0"/>
      <dgm:spPr/>
    </dgm:pt>
    <dgm:pt modelId="{C60EBA05-E459-44CA-8958-192CD01C0E1D}" type="pres">
      <dgm:prSet presAssocID="{D4274211-18C4-4DBE-8633-05385583BA5E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805BE4BF-B463-4519-8D9D-5A7EFFE6C88C}" type="pres">
      <dgm:prSet presAssocID="{D4274211-18C4-4DBE-8633-05385583BA5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8C5D3BF2-B49D-42C2-BD31-312DA00C8954}" type="pres">
      <dgm:prSet presAssocID="{0AB90A5C-3AAB-4129-AD93-E1A7437A307D}" presName="root2" presStyleCnt="0"/>
      <dgm:spPr/>
    </dgm:pt>
    <dgm:pt modelId="{9D2C0561-B462-4CED-9578-67C2D7A17FB2}" type="pres">
      <dgm:prSet presAssocID="{0AB90A5C-3AAB-4129-AD93-E1A7437A307D}" presName="LevelTwoTextNode" presStyleLbl="node2" presStyleIdx="2" presStyleCnt="6" custScaleX="122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E2670-8A8F-4FB7-8A79-1B20E2948545}" type="pres">
      <dgm:prSet presAssocID="{0AB90A5C-3AAB-4129-AD93-E1A7437A307D}" presName="level3hierChild" presStyleCnt="0"/>
      <dgm:spPr/>
    </dgm:pt>
    <dgm:pt modelId="{838ADAB4-81A5-4878-83F0-7151E83B4429}" type="pres">
      <dgm:prSet presAssocID="{A5C6400C-F3C4-44F9-8B47-A7D1C7527F7A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E0D2037B-6B0B-4070-AD32-4A36889856FD}" type="pres">
      <dgm:prSet presAssocID="{A5C6400C-F3C4-44F9-8B47-A7D1C7527F7A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5DD0406-32EF-43CD-8CE7-AA5BF9F58E26}" type="pres">
      <dgm:prSet presAssocID="{4D218E9B-9D0E-4B4E-A700-2DDF9E732809}" presName="root2" presStyleCnt="0"/>
      <dgm:spPr/>
    </dgm:pt>
    <dgm:pt modelId="{4E6D993F-3063-45CA-AE4F-2DCF9C98478E}" type="pres">
      <dgm:prSet presAssocID="{4D218E9B-9D0E-4B4E-A700-2DDF9E732809}" presName="LevelTwoTextNode" presStyleLbl="node2" presStyleIdx="3" presStyleCnt="6" custScaleX="123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FC99B-AF05-4CAB-A1F5-385D5191A024}" type="pres">
      <dgm:prSet presAssocID="{4D218E9B-9D0E-4B4E-A700-2DDF9E732809}" presName="level3hierChild" presStyleCnt="0"/>
      <dgm:spPr/>
    </dgm:pt>
    <dgm:pt modelId="{B6B2E17D-82D1-4CC7-8793-A0DC46A60B44}" type="pres">
      <dgm:prSet presAssocID="{FC90E39F-0A0C-4286-964C-AE7D4EA976F5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E9EA0917-04F9-46E9-ACE4-7752B6C96D4E}" type="pres">
      <dgm:prSet presAssocID="{FC90E39F-0A0C-4286-964C-AE7D4EA976F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042BB8B-C94B-4A92-858B-0547CD4FBB4C}" type="pres">
      <dgm:prSet presAssocID="{6861B6D8-A2BF-474A-9B01-DE2E7D8FEFFD}" presName="root2" presStyleCnt="0"/>
      <dgm:spPr/>
    </dgm:pt>
    <dgm:pt modelId="{F30A5D4F-C57B-44D7-ADB9-1B0436F7E95D}" type="pres">
      <dgm:prSet presAssocID="{6861B6D8-A2BF-474A-9B01-DE2E7D8FEFFD}" presName="LevelTwoTextNode" presStyleLbl="node2" presStyleIdx="4" presStyleCnt="6" custScaleX="1212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20F52-FC64-4532-8502-A968B53F29EA}" type="pres">
      <dgm:prSet presAssocID="{6861B6D8-A2BF-474A-9B01-DE2E7D8FEFFD}" presName="level3hierChild" presStyleCnt="0"/>
      <dgm:spPr/>
    </dgm:pt>
    <dgm:pt modelId="{4A234D42-F5B6-44FE-A53D-96A04E3D0538}" type="pres">
      <dgm:prSet presAssocID="{37EEA6A8-2811-4043-AF76-774AE45625A2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2AC4D09B-79DA-42AB-AF56-D4D1584607D2}" type="pres">
      <dgm:prSet presAssocID="{37EEA6A8-2811-4043-AF76-774AE45625A2}" presName="connTx" presStyleLbl="parChTrans1D2" presStyleIdx="5" presStyleCnt="6"/>
      <dgm:spPr/>
      <dgm:t>
        <a:bodyPr/>
        <a:lstStyle/>
        <a:p>
          <a:endParaRPr lang="ru-RU"/>
        </a:p>
      </dgm:t>
    </dgm:pt>
    <dgm:pt modelId="{B0A8332D-3782-4186-A1E6-71737413C506}" type="pres">
      <dgm:prSet presAssocID="{803709E0-3177-4174-B05B-A2004992EB48}" presName="root2" presStyleCnt="0"/>
      <dgm:spPr/>
    </dgm:pt>
    <dgm:pt modelId="{025CF2D0-026D-4F9F-A9AB-A827D89080CD}" type="pres">
      <dgm:prSet presAssocID="{803709E0-3177-4174-B05B-A2004992EB48}" presName="LevelTwoTextNode" presStyleLbl="node2" presStyleIdx="5" presStyleCnt="6" custScaleX="122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2E38B-1045-4A7B-9600-6166835BA0FF}" type="pres">
      <dgm:prSet presAssocID="{803709E0-3177-4174-B05B-A2004992EB48}" presName="level3hierChild" presStyleCnt="0"/>
      <dgm:spPr/>
    </dgm:pt>
  </dgm:ptLst>
  <dgm:cxnLst>
    <dgm:cxn modelId="{2D1D494E-F9B0-450F-8C92-14C0F1685D7A}" srcId="{FE6863A9-C579-4C38-ABB6-FF5309A4076F}" destId="{4D218E9B-9D0E-4B4E-A700-2DDF9E732809}" srcOrd="3" destOrd="0" parTransId="{A5C6400C-F3C4-44F9-8B47-A7D1C7527F7A}" sibTransId="{FEB9B7D5-0235-40A2-9E54-34503497AB5A}"/>
    <dgm:cxn modelId="{5E490C1F-64D4-49A4-9CB7-52DDCC03C9DB}" type="presOf" srcId="{A5C6400C-F3C4-44F9-8B47-A7D1C7527F7A}" destId="{E0D2037B-6B0B-4070-AD32-4A36889856FD}" srcOrd="1" destOrd="0" presId="urn:microsoft.com/office/officeart/2005/8/layout/hierarchy2"/>
    <dgm:cxn modelId="{2B62479A-3D5A-486A-8B6B-AF85F17EAB01}" type="presOf" srcId="{D4274211-18C4-4DBE-8633-05385583BA5E}" destId="{C60EBA05-E459-44CA-8958-192CD01C0E1D}" srcOrd="0" destOrd="0" presId="urn:microsoft.com/office/officeart/2005/8/layout/hierarchy2"/>
    <dgm:cxn modelId="{7E4151A6-73CF-4DB6-BA81-074A1248F9C9}" type="presOf" srcId="{FC90E39F-0A0C-4286-964C-AE7D4EA976F5}" destId="{E9EA0917-04F9-46E9-ACE4-7752B6C96D4E}" srcOrd="1" destOrd="0" presId="urn:microsoft.com/office/officeart/2005/8/layout/hierarchy2"/>
    <dgm:cxn modelId="{C6F25B32-7571-43D3-BC01-C23E7E81935A}" srcId="{FE6863A9-C579-4C38-ABB6-FF5309A4076F}" destId="{AF8BD020-E8F6-49D1-BC7F-03F810555CE5}" srcOrd="1" destOrd="0" parTransId="{A07EEEC4-B4D6-4DDD-87B2-CB13E374B407}" sibTransId="{F34839B6-46F6-4567-900B-02E4F3AB9EBD}"/>
    <dgm:cxn modelId="{B84C0979-2BD4-4C4C-BB22-8CA5A00B0210}" srcId="{FE6863A9-C579-4C38-ABB6-FF5309A4076F}" destId="{69E031C2-8726-46A1-B812-5D4BF8752D9A}" srcOrd="0" destOrd="0" parTransId="{5D5474A5-0585-4BEC-8763-9E3428D4ABA9}" sibTransId="{CC69D25C-AFC5-45F6-AF4A-5FE3E8651205}"/>
    <dgm:cxn modelId="{6A60C693-A845-4892-9F17-B2840073A0FE}" type="presOf" srcId="{77FEA087-B1DD-4026-8D1C-3884F02D0930}" destId="{32C4E16E-6C4C-48CC-8850-388D5880F68F}" srcOrd="0" destOrd="0" presId="urn:microsoft.com/office/officeart/2005/8/layout/hierarchy2"/>
    <dgm:cxn modelId="{18DF1216-247F-4966-851C-DFB6DF7D4A6A}" srcId="{FE6863A9-C579-4C38-ABB6-FF5309A4076F}" destId="{6861B6D8-A2BF-474A-9B01-DE2E7D8FEFFD}" srcOrd="4" destOrd="0" parTransId="{FC90E39F-0A0C-4286-964C-AE7D4EA976F5}" sibTransId="{D933A32E-51AE-4802-8E59-0D19A7F5ABD1}"/>
    <dgm:cxn modelId="{80F9E649-3FE1-4AE4-ADBF-D8EF7113FC67}" srcId="{FE6863A9-C579-4C38-ABB6-FF5309A4076F}" destId="{803709E0-3177-4174-B05B-A2004992EB48}" srcOrd="5" destOrd="0" parTransId="{37EEA6A8-2811-4043-AF76-774AE45625A2}" sibTransId="{BA53FF9B-BDE4-458F-9D3E-111BB2FB943D}"/>
    <dgm:cxn modelId="{477BE6CE-C95A-49ED-ABB3-A8DD4A02763D}" type="presOf" srcId="{A5C6400C-F3C4-44F9-8B47-A7D1C7527F7A}" destId="{838ADAB4-81A5-4878-83F0-7151E83B4429}" srcOrd="0" destOrd="0" presId="urn:microsoft.com/office/officeart/2005/8/layout/hierarchy2"/>
    <dgm:cxn modelId="{1304D743-79F1-49CD-A917-734FE9DA7DE8}" type="presOf" srcId="{37EEA6A8-2811-4043-AF76-774AE45625A2}" destId="{2AC4D09B-79DA-42AB-AF56-D4D1584607D2}" srcOrd="1" destOrd="0" presId="urn:microsoft.com/office/officeart/2005/8/layout/hierarchy2"/>
    <dgm:cxn modelId="{9A2F6A76-0B33-4BD7-8A3D-0F0CC72101EB}" type="presOf" srcId="{AF8BD020-E8F6-49D1-BC7F-03F810555CE5}" destId="{2DE77830-D614-482F-973B-35289874EE5A}" srcOrd="0" destOrd="0" presId="urn:microsoft.com/office/officeart/2005/8/layout/hierarchy2"/>
    <dgm:cxn modelId="{EC1A5CBC-4EAF-478B-8233-C70ADD76EDC0}" srcId="{FE6863A9-C579-4C38-ABB6-FF5309A4076F}" destId="{0AB90A5C-3AAB-4129-AD93-E1A7437A307D}" srcOrd="2" destOrd="0" parTransId="{D4274211-18C4-4DBE-8633-05385583BA5E}" sibTransId="{E56D90E0-050E-4A17-90F7-06AC59105E8E}"/>
    <dgm:cxn modelId="{EC017B0D-889E-4E48-AC57-8E83609103E5}" type="presOf" srcId="{4D218E9B-9D0E-4B4E-A700-2DDF9E732809}" destId="{4E6D993F-3063-45CA-AE4F-2DCF9C98478E}" srcOrd="0" destOrd="0" presId="urn:microsoft.com/office/officeart/2005/8/layout/hierarchy2"/>
    <dgm:cxn modelId="{D4CD5DE8-DF48-4406-9690-AD492EB65DB7}" type="presOf" srcId="{803709E0-3177-4174-B05B-A2004992EB48}" destId="{025CF2D0-026D-4F9F-A9AB-A827D89080CD}" srcOrd="0" destOrd="0" presId="urn:microsoft.com/office/officeart/2005/8/layout/hierarchy2"/>
    <dgm:cxn modelId="{4CE23E1B-E842-46A7-AFA8-06CA86C79182}" type="presOf" srcId="{69E031C2-8726-46A1-B812-5D4BF8752D9A}" destId="{783700C5-B9AF-4DDE-A36A-1FE3B94A325D}" srcOrd="0" destOrd="0" presId="urn:microsoft.com/office/officeart/2005/8/layout/hierarchy2"/>
    <dgm:cxn modelId="{C9935199-C384-43B6-8A93-E61D2DF5DEE0}" type="presOf" srcId="{D4274211-18C4-4DBE-8633-05385583BA5E}" destId="{805BE4BF-B463-4519-8D9D-5A7EFFE6C88C}" srcOrd="1" destOrd="0" presId="urn:microsoft.com/office/officeart/2005/8/layout/hierarchy2"/>
    <dgm:cxn modelId="{8E215123-C59A-48C4-AA12-80E059FC484D}" type="presOf" srcId="{FE6863A9-C579-4C38-ABB6-FF5309A4076F}" destId="{2F80DBE3-356C-41CE-AD3E-3C474C12E6A2}" srcOrd="0" destOrd="0" presId="urn:microsoft.com/office/officeart/2005/8/layout/hierarchy2"/>
    <dgm:cxn modelId="{46A23A3D-AD22-4F3C-81A3-24942458EA1D}" type="presOf" srcId="{6861B6D8-A2BF-474A-9B01-DE2E7D8FEFFD}" destId="{F30A5D4F-C57B-44D7-ADB9-1B0436F7E95D}" srcOrd="0" destOrd="0" presId="urn:microsoft.com/office/officeart/2005/8/layout/hierarchy2"/>
    <dgm:cxn modelId="{526A6F55-E0DA-4492-B58F-6F1E409384C6}" type="presOf" srcId="{FC90E39F-0A0C-4286-964C-AE7D4EA976F5}" destId="{B6B2E17D-82D1-4CC7-8793-A0DC46A60B44}" srcOrd="0" destOrd="0" presId="urn:microsoft.com/office/officeart/2005/8/layout/hierarchy2"/>
    <dgm:cxn modelId="{165E2066-B673-4751-9B3E-60EE441B1DC3}" type="presOf" srcId="{A07EEEC4-B4D6-4DDD-87B2-CB13E374B407}" destId="{1C0CF5FA-575E-4C6A-80B9-514830014DA6}" srcOrd="0" destOrd="0" presId="urn:microsoft.com/office/officeart/2005/8/layout/hierarchy2"/>
    <dgm:cxn modelId="{19184ED6-CA7E-4A4C-A2CE-6629CC9EC748}" type="presOf" srcId="{37EEA6A8-2811-4043-AF76-774AE45625A2}" destId="{4A234D42-F5B6-44FE-A53D-96A04E3D0538}" srcOrd="0" destOrd="0" presId="urn:microsoft.com/office/officeart/2005/8/layout/hierarchy2"/>
    <dgm:cxn modelId="{842D7A0E-C229-404B-88A0-3DA54A7080BD}" type="presOf" srcId="{0AB90A5C-3AAB-4129-AD93-E1A7437A307D}" destId="{9D2C0561-B462-4CED-9578-67C2D7A17FB2}" srcOrd="0" destOrd="0" presId="urn:microsoft.com/office/officeart/2005/8/layout/hierarchy2"/>
    <dgm:cxn modelId="{B47401BD-634F-4049-ABFB-2A5C23D79D34}" srcId="{77FEA087-B1DD-4026-8D1C-3884F02D0930}" destId="{FE6863A9-C579-4C38-ABB6-FF5309A4076F}" srcOrd="0" destOrd="0" parTransId="{4A95B8DD-FA79-43CA-A1FF-1EE7E53AA5BC}" sibTransId="{3ABF25AF-4634-44A9-B6D4-74F6B9BFCBAF}"/>
    <dgm:cxn modelId="{06D4FDB3-41D4-4C3F-A017-E67C25E87B68}" type="presOf" srcId="{5D5474A5-0585-4BEC-8763-9E3428D4ABA9}" destId="{021E7113-E841-45DA-8135-62F295874ECC}" srcOrd="1" destOrd="0" presId="urn:microsoft.com/office/officeart/2005/8/layout/hierarchy2"/>
    <dgm:cxn modelId="{A3EAF0D6-C725-4DFA-88AB-57D22FB7DA09}" type="presOf" srcId="{A07EEEC4-B4D6-4DDD-87B2-CB13E374B407}" destId="{BBBC3577-E221-48D5-8A97-C3FA33181871}" srcOrd="1" destOrd="0" presId="urn:microsoft.com/office/officeart/2005/8/layout/hierarchy2"/>
    <dgm:cxn modelId="{97125816-2AED-4BA7-BE62-9A3E82EF96DE}" type="presOf" srcId="{5D5474A5-0585-4BEC-8763-9E3428D4ABA9}" destId="{93E00CE4-9CD4-48FB-9B75-B841B3E8E709}" srcOrd="0" destOrd="0" presId="urn:microsoft.com/office/officeart/2005/8/layout/hierarchy2"/>
    <dgm:cxn modelId="{7C7BAF08-14AB-444D-AFDB-A9B116D3E10A}" type="presParOf" srcId="{32C4E16E-6C4C-48CC-8850-388D5880F68F}" destId="{5FAB5F2B-0761-410D-B12E-777F18A1DEA5}" srcOrd="0" destOrd="0" presId="urn:microsoft.com/office/officeart/2005/8/layout/hierarchy2"/>
    <dgm:cxn modelId="{F6315A4F-1556-4F58-9AB4-6E4CA5D77DA8}" type="presParOf" srcId="{5FAB5F2B-0761-410D-B12E-777F18A1DEA5}" destId="{2F80DBE3-356C-41CE-AD3E-3C474C12E6A2}" srcOrd="0" destOrd="0" presId="urn:microsoft.com/office/officeart/2005/8/layout/hierarchy2"/>
    <dgm:cxn modelId="{78FD57A6-3850-4192-A085-321509E081FD}" type="presParOf" srcId="{5FAB5F2B-0761-410D-B12E-777F18A1DEA5}" destId="{F9F5B7E4-36EC-4B5B-BA31-3AF984A81F82}" srcOrd="1" destOrd="0" presId="urn:microsoft.com/office/officeart/2005/8/layout/hierarchy2"/>
    <dgm:cxn modelId="{F2D8DF33-0C5F-4CDF-ACE7-9BA433D74748}" type="presParOf" srcId="{F9F5B7E4-36EC-4B5B-BA31-3AF984A81F82}" destId="{93E00CE4-9CD4-48FB-9B75-B841B3E8E709}" srcOrd="0" destOrd="0" presId="urn:microsoft.com/office/officeart/2005/8/layout/hierarchy2"/>
    <dgm:cxn modelId="{321D652E-4DD9-4304-A8DE-51A469844A9F}" type="presParOf" srcId="{93E00CE4-9CD4-48FB-9B75-B841B3E8E709}" destId="{021E7113-E841-45DA-8135-62F295874ECC}" srcOrd="0" destOrd="0" presId="urn:microsoft.com/office/officeart/2005/8/layout/hierarchy2"/>
    <dgm:cxn modelId="{7E1A5BCB-81B6-490B-8A80-C242A7894CF2}" type="presParOf" srcId="{F9F5B7E4-36EC-4B5B-BA31-3AF984A81F82}" destId="{3F0BD22D-B2AA-40CC-869A-B3771C3F800C}" srcOrd="1" destOrd="0" presId="urn:microsoft.com/office/officeart/2005/8/layout/hierarchy2"/>
    <dgm:cxn modelId="{528E24EA-B170-4A2C-BD9A-6A396A36D459}" type="presParOf" srcId="{3F0BD22D-B2AA-40CC-869A-B3771C3F800C}" destId="{783700C5-B9AF-4DDE-A36A-1FE3B94A325D}" srcOrd="0" destOrd="0" presId="urn:microsoft.com/office/officeart/2005/8/layout/hierarchy2"/>
    <dgm:cxn modelId="{A5F4E83A-27B3-404F-B541-BA094E6A61C6}" type="presParOf" srcId="{3F0BD22D-B2AA-40CC-869A-B3771C3F800C}" destId="{81365B7F-3065-4F96-BD50-AA5808ECBBF6}" srcOrd="1" destOrd="0" presId="urn:microsoft.com/office/officeart/2005/8/layout/hierarchy2"/>
    <dgm:cxn modelId="{92F29956-73E8-4DF9-9DB9-D4AD1F9E5828}" type="presParOf" srcId="{F9F5B7E4-36EC-4B5B-BA31-3AF984A81F82}" destId="{1C0CF5FA-575E-4C6A-80B9-514830014DA6}" srcOrd="2" destOrd="0" presId="urn:microsoft.com/office/officeart/2005/8/layout/hierarchy2"/>
    <dgm:cxn modelId="{9A72650B-CA2D-4705-9B79-9B2E05E64F6E}" type="presParOf" srcId="{1C0CF5FA-575E-4C6A-80B9-514830014DA6}" destId="{BBBC3577-E221-48D5-8A97-C3FA33181871}" srcOrd="0" destOrd="0" presId="urn:microsoft.com/office/officeart/2005/8/layout/hierarchy2"/>
    <dgm:cxn modelId="{5CDD3CEB-0A44-44AA-B869-987BBE9997C9}" type="presParOf" srcId="{F9F5B7E4-36EC-4B5B-BA31-3AF984A81F82}" destId="{CEC0C5C0-CD5E-4FC7-A05D-8AD33180E1B5}" srcOrd="3" destOrd="0" presId="urn:microsoft.com/office/officeart/2005/8/layout/hierarchy2"/>
    <dgm:cxn modelId="{19CF3748-CF05-414D-97EA-BBF96DB621D7}" type="presParOf" srcId="{CEC0C5C0-CD5E-4FC7-A05D-8AD33180E1B5}" destId="{2DE77830-D614-482F-973B-35289874EE5A}" srcOrd="0" destOrd="0" presId="urn:microsoft.com/office/officeart/2005/8/layout/hierarchy2"/>
    <dgm:cxn modelId="{04C6D1FC-7DB3-46FF-BE89-F13C9AB65D3A}" type="presParOf" srcId="{CEC0C5C0-CD5E-4FC7-A05D-8AD33180E1B5}" destId="{E8782B97-837D-4936-8D46-E7E6769ECCC7}" srcOrd="1" destOrd="0" presId="urn:microsoft.com/office/officeart/2005/8/layout/hierarchy2"/>
    <dgm:cxn modelId="{A6797F9D-E561-497F-8178-0BEB5623CFB3}" type="presParOf" srcId="{F9F5B7E4-36EC-4B5B-BA31-3AF984A81F82}" destId="{C60EBA05-E459-44CA-8958-192CD01C0E1D}" srcOrd="4" destOrd="0" presId="urn:microsoft.com/office/officeart/2005/8/layout/hierarchy2"/>
    <dgm:cxn modelId="{F2ED8BF1-BDE6-4767-A567-16554C3C0875}" type="presParOf" srcId="{C60EBA05-E459-44CA-8958-192CD01C0E1D}" destId="{805BE4BF-B463-4519-8D9D-5A7EFFE6C88C}" srcOrd="0" destOrd="0" presId="urn:microsoft.com/office/officeart/2005/8/layout/hierarchy2"/>
    <dgm:cxn modelId="{7C5BB059-DB32-4FAA-B5FE-5A5307506D75}" type="presParOf" srcId="{F9F5B7E4-36EC-4B5B-BA31-3AF984A81F82}" destId="{8C5D3BF2-B49D-42C2-BD31-312DA00C8954}" srcOrd="5" destOrd="0" presId="urn:microsoft.com/office/officeart/2005/8/layout/hierarchy2"/>
    <dgm:cxn modelId="{CC722A95-348F-44DD-BE9F-CCF5A761B1D3}" type="presParOf" srcId="{8C5D3BF2-B49D-42C2-BD31-312DA00C8954}" destId="{9D2C0561-B462-4CED-9578-67C2D7A17FB2}" srcOrd="0" destOrd="0" presId="urn:microsoft.com/office/officeart/2005/8/layout/hierarchy2"/>
    <dgm:cxn modelId="{89B55D66-3DCC-4E51-B730-DCA413927F12}" type="presParOf" srcId="{8C5D3BF2-B49D-42C2-BD31-312DA00C8954}" destId="{601E2670-8A8F-4FB7-8A79-1B20E2948545}" srcOrd="1" destOrd="0" presId="urn:microsoft.com/office/officeart/2005/8/layout/hierarchy2"/>
    <dgm:cxn modelId="{4B3B6F79-1095-4FBF-9EEF-FF696B11C33D}" type="presParOf" srcId="{F9F5B7E4-36EC-4B5B-BA31-3AF984A81F82}" destId="{838ADAB4-81A5-4878-83F0-7151E83B4429}" srcOrd="6" destOrd="0" presId="urn:microsoft.com/office/officeart/2005/8/layout/hierarchy2"/>
    <dgm:cxn modelId="{0DC4D418-7AF3-48AE-A52C-861D573AF546}" type="presParOf" srcId="{838ADAB4-81A5-4878-83F0-7151E83B4429}" destId="{E0D2037B-6B0B-4070-AD32-4A36889856FD}" srcOrd="0" destOrd="0" presId="urn:microsoft.com/office/officeart/2005/8/layout/hierarchy2"/>
    <dgm:cxn modelId="{BBEBB1B7-009B-4F22-8683-E8D3067B0E10}" type="presParOf" srcId="{F9F5B7E4-36EC-4B5B-BA31-3AF984A81F82}" destId="{B5DD0406-32EF-43CD-8CE7-AA5BF9F58E26}" srcOrd="7" destOrd="0" presId="urn:microsoft.com/office/officeart/2005/8/layout/hierarchy2"/>
    <dgm:cxn modelId="{71D81646-6340-42EF-A751-01774081263F}" type="presParOf" srcId="{B5DD0406-32EF-43CD-8CE7-AA5BF9F58E26}" destId="{4E6D993F-3063-45CA-AE4F-2DCF9C98478E}" srcOrd="0" destOrd="0" presId="urn:microsoft.com/office/officeart/2005/8/layout/hierarchy2"/>
    <dgm:cxn modelId="{F9CFA1AF-5673-4F7B-B3A9-3AE477502484}" type="presParOf" srcId="{B5DD0406-32EF-43CD-8CE7-AA5BF9F58E26}" destId="{A0CFC99B-AF05-4CAB-A1F5-385D5191A024}" srcOrd="1" destOrd="0" presId="urn:microsoft.com/office/officeart/2005/8/layout/hierarchy2"/>
    <dgm:cxn modelId="{6C95F1AF-82AD-42A9-9379-89DFF5AF6263}" type="presParOf" srcId="{F9F5B7E4-36EC-4B5B-BA31-3AF984A81F82}" destId="{B6B2E17D-82D1-4CC7-8793-A0DC46A60B44}" srcOrd="8" destOrd="0" presId="urn:microsoft.com/office/officeart/2005/8/layout/hierarchy2"/>
    <dgm:cxn modelId="{95D4D4DA-5E34-4F0A-B06B-9CA00E10F893}" type="presParOf" srcId="{B6B2E17D-82D1-4CC7-8793-A0DC46A60B44}" destId="{E9EA0917-04F9-46E9-ACE4-7752B6C96D4E}" srcOrd="0" destOrd="0" presId="urn:microsoft.com/office/officeart/2005/8/layout/hierarchy2"/>
    <dgm:cxn modelId="{7EF544A5-0C59-4BC1-9F10-7D687B1E468F}" type="presParOf" srcId="{F9F5B7E4-36EC-4B5B-BA31-3AF984A81F82}" destId="{9042BB8B-C94B-4A92-858B-0547CD4FBB4C}" srcOrd="9" destOrd="0" presId="urn:microsoft.com/office/officeart/2005/8/layout/hierarchy2"/>
    <dgm:cxn modelId="{38CD9920-A8FC-4AF6-A9CF-B420FB0428AF}" type="presParOf" srcId="{9042BB8B-C94B-4A92-858B-0547CD4FBB4C}" destId="{F30A5D4F-C57B-44D7-ADB9-1B0436F7E95D}" srcOrd="0" destOrd="0" presId="urn:microsoft.com/office/officeart/2005/8/layout/hierarchy2"/>
    <dgm:cxn modelId="{71505231-42EF-4AEF-98EE-7A72E866200A}" type="presParOf" srcId="{9042BB8B-C94B-4A92-858B-0547CD4FBB4C}" destId="{52A20F52-FC64-4532-8502-A968B53F29EA}" srcOrd="1" destOrd="0" presId="urn:microsoft.com/office/officeart/2005/8/layout/hierarchy2"/>
    <dgm:cxn modelId="{BF5B7009-CE7E-464D-8AB2-96B57BEC8AB1}" type="presParOf" srcId="{F9F5B7E4-36EC-4B5B-BA31-3AF984A81F82}" destId="{4A234D42-F5B6-44FE-A53D-96A04E3D0538}" srcOrd="10" destOrd="0" presId="urn:microsoft.com/office/officeart/2005/8/layout/hierarchy2"/>
    <dgm:cxn modelId="{84354DAF-86D8-4026-93CB-0F450A7A9594}" type="presParOf" srcId="{4A234D42-F5B6-44FE-A53D-96A04E3D0538}" destId="{2AC4D09B-79DA-42AB-AF56-D4D1584607D2}" srcOrd="0" destOrd="0" presId="urn:microsoft.com/office/officeart/2005/8/layout/hierarchy2"/>
    <dgm:cxn modelId="{891ECBAD-F053-4548-ACF5-0D8F5352D129}" type="presParOf" srcId="{F9F5B7E4-36EC-4B5B-BA31-3AF984A81F82}" destId="{B0A8332D-3782-4186-A1E6-71737413C506}" srcOrd="11" destOrd="0" presId="urn:microsoft.com/office/officeart/2005/8/layout/hierarchy2"/>
    <dgm:cxn modelId="{1E102EB7-8D07-4F10-AFBD-06DD66E5456D}" type="presParOf" srcId="{B0A8332D-3782-4186-A1E6-71737413C506}" destId="{025CF2D0-026D-4F9F-A9AB-A827D89080CD}" srcOrd="0" destOrd="0" presId="urn:microsoft.com/office/officeart/2005/8/layout/hierarchy2"/>
    <dgm:cxn modelId="{9AE7A724-7E5F-45BA-8A39-3A06323690EF}" type="presParOf" srcId="{B0A8332D-3782-4186-A1E6-71737413C506}" destId="{8402E38B-1045-4A7B-9600-6166835BA0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9A6A7-B518-48AD-A158-3E2B1E8F0F94}">
      <dsp:nvSpPr>
        <dsp:cNvPr id="0" name=""/>
        <dsp:cNvSpPr/>
      </dsp:nvSpPr>
      <dsp:spPr>
        <a:xfrm>
          <a:off x="1254886" y="1233"/>
          <a:ext cx="1893215" cy="859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0" kern="1200" dirty="0" smtClean="0"/>
            <a:t>1) Методи економічного аналізу</a:t>
          </a:r>
          <a:endParaRPr lang="ru-RU" sz="1900" b="1" i="0" kern="1200" dirty="0"/>
        </a:p>
      </dsp:txBody>
      <dsp:txXfrm>
        <a:off x="1280067" y="26414"/>
        <a:ext cx="1842853" cy="809381"/>
      </dsp:txXfrm>
    </dsp:sp>
    <dsp:sp modelId="{CFAF9526-B6F9-4EA8-B570-ABA56F5EC87D}">
      <dsp:nvSpPr>
        <dsp:cNvPr id="0" name=""/>
        <dsp:cNvSpPr/>
      </dsp:nvSpPr>
      <dsp:spPr>
        <a:xfrm>
          <a:off x="1444207" y="860977"/>
          <a:ext cx="189321" cy="310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34"/>
              </a:lnTo>
              <a:lnTo>
                <a:pt x="189321" y="3103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8720E-24F3-498F-A845-831AD47A52FD}">
      <dsp:nvSpPr>
        <dsp:cNvPr id="0" name=""/>
        <dsp:cNvSpPr/>
      </dsp:nvSpPr>
      <dsp:spPr>
        <a:xfrm>
          <a:off x="1633529" y="964421"/>
          <a:ext cx="1819584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Метод порівняння</a:t>
          </a:r>
          <a:endParaRPr lang="ru-RU" sz="1200" b="1" kern="1200" dirty="0"/>
        </a:p>
      </dsp:txBody>
      <dsp:txXfrm>
        <a:off x="1645648" y="976540"/>
        <a:ext cx="1795346" cy="389541"/>
      </dsp:txXfrm>
    </dsp:sp>
    <dsp:sp modelId="{625055B8-C4DB-4B5D-B1D9-6E2F9711E39A}">
      <dsp:nvSpPr>
        <dsp:cNvPr id="0" name=""/>
        <dsp:cNvSpPr/>
      </dsp:nvSpPr>
      <dsp:spPr>
        <a:xfrm>
          <a:off x="1444207" y="860977"/>
          <a:ext cx="189321" cy="827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559"/>
              </a:lnTo>
              <a:lnTo>
                <a:pt x="189321" y="8275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F7498-790D-47EA-A957-4CB6C21F5324}">
      <dsp:nvSpPr>
        <dsp:cNvPr id="0" name=""/>
        <dsp:cNvSpPr/>
      </dsp:nvSpPr>
      <dsp:spPr>
        <a:xfrm>
          <a:off x="1633529" y="1481646"/>
          <a:ext cx="1818789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2553"/>
              <a:satOff val="-726"/>
              <a:lumOff val="9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/>
            <a:t>Визначення абсолютних, відносних, середніх величин</a:t>
          </a:r>
          <a:endParaRPr lang="ru-RU" sz="1000" b="1" kern="1200" dirty="0"/>
        </a:p>
      </dsp:txBody>
      <dsp:txXfrm>
        <a:off x="1645648" y="1493765"/>
        <a:ext cx="1794551" cy="389541"/>
      </dsp:txXfrm>
    </dsp:sp>
    <dsp:sp modelId="{6D360686-59FA-4030-8640-55F9031D9B11}">
      <dsp:nvSpPr>
        <dsp:cNvPr id="0" name=""/>
        <dsp:cNvSpPr/>
      </dsp:nvSpPr>
      <dsp:spPr>
        <a:xfrm>
          <a:off x="1444207" y="860977"/>
          <a:ext cx="189321" cy="134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783"/>
              </a:lnTo>
              <a:lnTo>
                <a:pt x="189321" y="13447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3D832-FF1F-466F-8494-A2D7997944AA}">
      <dsp:nvSpPr>
        <dsp:cNvPr id="0" name=""/>
        <dsp:cNvSpPr/>
      </dsp:nvSpPr>
      <dsp:spPr>
        <a:xfrm>
          <a:off x="1633529" y="1998871"/>
          <a:ext cx="1821967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25106"/>
              <a:satOff val="-1451"/>
              <a:lumOff val="19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Ряди динаміки</a:t>
          </a:r>
          <a:endParaRPr lang="ru-RU" sz="1200" b="1" kern="1200" dirty="0"/>
        </a:p>
      </dsp:txBody>
      <dsp:txXfrm>
        <a:off x="1645648" y="2010990"/>
        <a:ext cx="1797729" cy="389541"/>
      </dsp:txXfrm>
    </dsp:sp>
    <dsp:sp modelId="{6FF4BA71-93CE-486F-9BEB-0A2AEDF22B32}">
      <dsp:nvSpPr>
        <dsp:cNvPr id="0" name=""/>
        <dsp:cNvSpPr/>
      </dsp:nvSpPr>
      <dsp:spPr>
        <a:xfrm>
          <a:off x="1444207" y="860977"/>
          <a:ext cx="189321" cy="1862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008"/>
              </a:lnTo>
              <a:lnTo>
                <a:pt x="189321" y="18620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51C33-756B-41DD-A648-427975898382}">
      <dsp:nvSpPr>
        <dsp:cNvPr id="0" name=""/>
        <dsp:cNvSpPr/>
      </dsp:nvSpPr>
      <dsp:spPr>
        <a:xfrm>
          <a:off x="1633529" y="2516095"/>
          <a:ext cx="1822828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37659"/>
              <a:satOff val="-2177"/>
              <a:lumOff val="29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Індексний метод</a:t>
          </a:r>
          <a:endParaRPr lang="ru-RU" sz="1200" b="1" kern="1200" dirty="0"/>
        </a:p>
      </dsp:txBody>
      <dsp:txXfrm>
        <a:off x="1645648" y="2528214"/>
        <a:ext cx="1798590" cy="389541"/>
      </dsp:txXfrm>
    </dsp:sp>
    <dsp:sp modelId="{3473611A-B28B-4229-9FFE-17D058FF616D}">
      <dsp:nvSpPr>
        <dsp:cNvPr id="0" name=""/>
        <dsp:cNvSpPr/>
      </dsp:nvSpPr>
      <dsp:spPr>
        <a:xfrm>
          <a:off x="1444207" y="860977"/>
          <a:ext cx="189321" cy="237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9232"/>
              </a:lnTo>
              <a:lnTo>
                <a:pt x="189321" y="23792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083C1-F32F-422D-884A-2CF22D00EE25}">
      <dsp:nvSpPr>
        <dsp:cNvPr id="0" name=""/>
        <dsp:cNvSpPr/>
      </dsp:nvSpPr>
      <dsp:spPr>
        <a:xfrm>
          <a:off x="1633529" y="3033320"/>
          <a:ext cx="1854315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50212"/>
              <a:satOff val="-2902"/>
              <a:lumOff val="39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Прийом групування</a:t>
          </a:r>
          <a:endParaRPr lang="ru-RU" sz="1200" b="1" kern="1200" dirty="0"/>
        </a:p>
      </dsp:txBody>
      <dsp:txXfrm>
        <a:off x="1645648" y="3045439"/>
        <a:ext cx="1830077" cy="389541"/>
      </dsp:txXfrm>
    </dsp:sp>
    <dsp:sp modelId="{59F28A67-762F-4788-83F5-D72AD0B1568F}">
      <dsp:nvSpPr>
        <dsp:cNvPr id="0" name=""/>
        <dsp:cNvSpPr/>
      </dsp:nvSpPr>
      <dsp:spPr>
        <a:xfrm>
          <a:off x="1444207" y="860977"/>
          <a:ext cx="189321" cy="2896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6457"/>
              </a:lnTo>
              <a:lnTo>
                <a:pt x="189321" y="289645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3AAC1-9CE6-4CAE-8F4C-4233366DCF4C}">
      <dsp:nvSpPr>
        <dsp:cNvPr id="0" name=""/>
        <dsp:cNvSpPr/>
      </dsp:nvSpPr>
      <dsp:spPr>
        <a:xfrm>
          <a:off x="1633529" y="3550544"/>
          <a:ext cx="1854315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62765"/>
              <a:satOff val="-3628"/>
              <a:lumOff val="49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Прийом балансового узагальнення</a:t>
          </a:r>
          <a:endParaRPr lang="ru-RU" sz="1200" b="1" kern="1200" dirty="0"/>
        </a:p>
      </dsp:txBody>
      <dsp:txXfrm>
        <a:off x="1645648" y="3562663"/>
        <a:ext cx="1830077" cy="389541"/>
      </dsp:txXfrm>
    </dsp:sp>
    <dsp:sp modelId="{37FEA451-9B0D-4E2D-9FCF-29EB229B43CA}">
      <dsp:nvSpPr>
        <dsp:cNvPr id="0" name=""/>
        <dsp:cNvSpPr/>
      </dsp:nvSpPr>
      <dsp:spPr>
        <a:xfrm>
          <a:off x="1444207" y="860977"/>
          <a:ext cx="189321" cy="3413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3682"/>
              </a:lnTo>
              <a:lnTo>
                <a:pt x="189321" y="341368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19E4E-7616-48E9-89F1-1117EC4B9012}">
      <dsp:nvSpPr>
        <dsp:cNvPr id="0" name=""/>
        <dsp:cNvSpPr/>
      </dsp:nvSpPr>
      <dsp:spPr>
        <a:xfrm>
          <a:off x="1633529" y="4067769"/>
          <a:ext cx="1854322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75318"/>
              <a:satOff val="-4353"/>
              <a:lumOff val="59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Графічні прийоми</a:t>
          </a:r>
          <a:endParaRPr lang="ru-RU" sz="1200" b="1" kern="1200" dirty="0"/>
        </a:p>
      </dsp:txBody>
      <dsp:txXfrm>
        <a:off x="1645648" y="4079888"/>
        <a:ext cx="1830084" cy="389541"/>
      </dsp:txXfrm>
    </dsp:sp>
    <dsp:sp modelId="{CD8AE941-A647-4A28-A45A-61C4545C6A15}">
      <dsp:nvSpPr>
        <dsp:cNvPr id="0" name=""/>
        <dsp:cNvSpPr/>
      </dsp:nvSpPr>
      <dsp:spPr>
        <a:xfrm>
          <a:off x="1444207" y="860977"/>
          <a:ext cx="189321" cy="3930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0906"/>
              </a:lnTo>
              <a:lnTo>
                <a:pt x="189321" y="39309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6514E-A15E-4C65-A4BD-C362F8D7EDF1}">
      <dsp:nvSpPr>
        <dsp:cNvPr id="0" name=""/>
        <dsp:cNvSpPr/>
      </dsp:nvSpPr>
      <dsp:spPr>
        <a:xfrm>
          <a:off x="1633529" y="4584993"/>
          <a:ext cx="1854315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87872"/>
              <a:satOff val="-5079"/>
              <a:lumOff val="69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Евристичні прийоми</a:t>
          </a:r>
          <a:endParaRPr lang="ru-RU" sz="1200" b="1" kern="1200" dirty="0"/>
        </a:p>
      </dsp:txBody>
      <dsp:txXfrm>
        <a:off x="1645648" y="4597112"/>
        <a:ext cx="1830077" cy="389541"/>
      </dsp:txXfrm>
    </dsp:sp>
    <dsp:sp modelId="{E9D8AA00-77B6-43F9-9FF7-110AFB55AA0E}">
      <dsp:nvSpPr>
        <dsp:cNvPr id="0" name=""/>
        <dsp:cNvSpPr/>
      </dsp:nvSpPr>
      <dsp:spPr>
        <a:xfrm>
          <a:off x="1444207" y="860977"/>
          <a:ext cx="189321" cy="444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131"/>
              </a:lnTo>
              <a:lnTo>
                <a:pt x="189321" y="44481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B96FB-88D1-4C9D-B3A8-DA7E955D6EF8}">
      <dsp:nvSpPr>
        <dsp:cNvPr id="0" name=""/>
        <dsp:cNvSpPr/>
      </dsp:nvSpPr>
      <dsp:spPr>
        <a:xfrm>
          <a:off x="1633529" y="5102218"/>
          <a:ext cx="1854315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00425"/>
              <a:satOff val="-5804"/>
              <a:lumOff val="79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Факторний аналіз</a:t>
          </a:r>
          <a:endParaRPr lang="ru-RU" sz="1200" b="1" kern="1200" dirty="0"/>
        </a:p>
      </dsp:txBody>
      <dsp:txXfrm>
        <a:off x="1645648" y="5114337"/>
        <a:ext cx="1830077" cy="389541"/>
      </dsp:txXfrm>
    </dsp:sp>
    <dsp:sp modelId="{73797352-0E45-4C08-94F0-4B14A4B38EE6}">
      <dsp:nvSpPr>
        <dsp:cNvPr id="0" name=""/>
        <dsp:cNvSpPr/>
      </dsp:nvSpPr>
      <dsp:spPr>
        <a:xfrm>
          <a:off x="4594683" y="76781"/>
          <a:ext cx="1830048" cy="7264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Методи статистики</a:t>
          </a:r>
          <a:endParaRPr lang="ru-RU" sz="1800" b="1" kern="1200" dirty="0"/>
        </a:p>
      </dsp:txBody>
      <dsp:txXfrm>
        <a:off x="4615960" y="98058"/>
        <a:ext cx="1787494" cy="683885"/>
      </dsp:txXfrm>
    </dsp:sp>
    <dsp:sp modelId="{81072930-8607-4ED7-BA4D-AF0EFDC53489}">
      <dsp:nvSpPr>
        <dsp:cNvPr id="0" name=""/>
        <dsp:cNvSpPr/>
      </dsp:nvSpPr>
      <dsp:spPr>
        <a:xfrm>
          <a:off x="4777688" y="803221"/>
          <a:ext cx="271639" cy="49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599"/>
              </a:lnTo>
              <a:lnTo>
                <a:pt x="271639" y="4965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A0F97-D05F-498F-8184-D47A76804AA7}">
      <dsp:nvSpPr>
        <dsp:cNvPr id="0" name=""/>
        <dsp:cNvSpPr/>
      </dsp:nvSpPr>
      <dsp:spPr>
        <a:xfrm>
          <a:off x="5049328" y="1092929"/>
          <a:ext cx="1682911" cy="413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12978"/>
              <a:satOff val="-6530"/>
              <a:lumOff val="89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i="0" kern="1200" dirty="0" smtClean="0"/>
            <a:t>Вивчення варіації</a:t>
          </a:r>
          <a:endParaRPr lang="ru-RU" sz="1300" b="1" i="0" kern="1200" dirty="0"/>
        </a:p>
      </dsp:txBody>
      <dsp:txXfrm>
        <a:off x="5061447" y="1105048"/>
        <a:ext cx="1658673" cy="389545"/>
      </dsp:txXfrm>
    </dsp:sp>
    <dsp:sp modelId="{7555ECF6-93F9-4AE3-9DEA-8868F52122AF}">
      <dsp:nvSpPr>
        <dsp:cNvPr id="0" name=""/>
        <dsp:cNvSpPr/>
      </dsp:nvSpPr>
      <dsp:spPr>
        <a:xfrm>
          <a:off x="4777688" y="803221"/>
          <a:ext cx="271646" cy="1167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830"/>
              </a:lnTo>
              <a:lnTo>
                <a:pt x="271646" y="116783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D8ECC-83CC-4F03-80D6-8795B77F3CFD}">
      <dsp:nvSpPr>
        <dsp:cNvPr id="0" name=""/>
        <dsp:cNvSpPr/>
      </dsp:nvSpPr>
      <dsp:spPr>
        <a:xfrm>
          <a:off x="5049335" y="1764162"/>
          <a:ext cx="1682904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25531"/>
              <a:satOff val="-7255"/>
              <a:lumOff val="99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i="0" kern="1200" dirty="0" smtClean="0"/>
            <a:t>Вивчення диференціації</a:t>
          </a:r>
          <a:endParaRPr lang="ru-RU" sz="1300" b="1" i="0" kern="1200" dirty="0"/>
        </a:p>
      </dsp:txBody>
      <dsp:txXfrm>
        <a:off x="5061454" y="1776281"/>
        <a:ext cx="1658666" cy="389541"/>
      </dsp:txXfrm>
    </dsp:sp>
    <dsp:sp modelId="{A43573B4-4971-4B70-9008-281F90FF1888}">
      <dsp:nvSpPr>
        <dsp:cNvPr id="0" name=""/>
        <dsp:cNvSpPr/>
      </dsp:nvSpPr>
      <dsp:spPr>
        <a:xfrm>
          <a:off x="4777688" y="803221"/>
          <a:ext cx="271646" cy="1763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3222"/>
              </a:lnTo>
              <a:lnTo>
                <a:pt x="271646" y="17632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C4E38-0977-49EF-9485-174FBC1B5DBC}">
      <dsp:nvSpPr>
        <dsp:cNvPr id="0" name=""/>
        <dsp:cNvSpPr/>
      </dsp:nvSpPr>
      <dsp:spPr>
        <a:xfrm>
          <a:off x="5049335" y="2359554"/>
          <a:ext cx="1682904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38084"/>
              <a:satOff val="-7981"/>
              <a:lumOff val="109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i="0" kern="1200" dirty="0" smtClean="0"/>
            <a:t>Інтенсивності розвитку</a:t>
          </a:r>
          <a:endParaRPr lang="ru-RU" sz="1300" b="1" i="0" kern="1200" dirty="0"/>
        </a:p>
      </dsp:txBody>
      <dsp:txXfrm>
        <a:off x="5061454" y="2371673"/>
        <a:ext cx="1658666" cy="389541"/>
      </dsp:txXfrm>
    </dsp:sp>
    <dsp:sp modelId="{640FE02A-263E-4CF1-AEBF-481EB1A07B9E}">
      <dsp:nvSpPr>
        <dsp:cNvPr id="0" name=""/>
        <dsp:cNvSpPr/>
      </dsp:nvSpPr>
      <dsp:spPr>
        <a:xfrm>
          <a:off x="4777688" y="803221"/>
          <a:ext cx="271646" cy="2372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558"/>
              </a:lnTo>
              <a:lnTo>
                <a:pt x="271646" y="23725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D30D1-449F-4BE9-9080-0DD145390C18}">
      <dsp:nvSpPr>
        <dsp:cNvPr id="0" name=""/>
        <dsp:cNvSpPr/>
      </dsp:nvSpPr>
      <dsp:spPr>
        <a:xfrm>
          <a:off x="5049335" y="2968890"/>
          <a:ext cx="1682904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50637"/>
              <a:satOff val="-8706"/>
              <a:lumOff val="119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i="0" kern="1200" dirty="0" smtClean="0"/>
            <a:t>Узагальнюючі індекси</a:t>
          </a:r>
          <a:endParaRPr lang="ru-RU" sz="1300" b="1" i="0" kern="1200" dirty="0"/>
        </a:p>
      </dsp:txBody>
      <dsp:txXfrm>
        <a:off x="5061454" y="2981009"/>
        <a:ext cx="1658666" cy="389541"/>
      </dsp:txXfrm>
    </dsp:sp>
    <dsp:sp modelId="{1948FF33-9A4E-4357-B184-A8710322F35D}">
      <dsp:nvSpPr>
        <dsp:cNvPr id="0" name=""/>
        <dsp:cNvSpPr/>
      </dsp:nvSpPr>
      <dsp:spPr>
        <a:xfrm>
          <a:off x="4777688" y="803221"/>
          <a:ext cx="198199" cy="2997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7879"/>
              </a:lnTo>
              <a:lnTo>
                <a:pt x="198199" y="299787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9AEB0-7AF9-4167-85E2-F376F4967DFF}">
      <dsp:nvSpPr>
        <dsp:cNvPr id="0" name=""/>
        <dsp:cNvSpPr/>
      </dsp:nvSpPr>
      <dsp:spPr>
        <a:xfrm>
          <a:off x="4975887" y="3594210"/>
          <a:ext cx="1756352" cy="413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i="0" kern="1200" dirty="0" smtClean="0"/>
            <a:t>Регресійні моделі</a:t>
          </a:r>
          <a:endParaRPr lang="ru-RU" sz="1300" b="1" i="0" kern="1200" dirty="0"/>
        </a:p>
      </dsp:txBody>
      <dsp:txXfrm>
        <a:off x="4988006" y="3606329"/>
        <a:ext cx="1732114" cy="389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0DBE3-356C-41CE-AD3E-3C474C12E6A2}">
      <dsp:nvSpPr>
        <dsp:cNvPr id="0" name=""/>
        <dsp:cNvSpPr/>
      </dsp:nvSpPr>
      <dsp:spPr>
        <a:xfrm>
          <a:off x="1894548" y="2921682"/>
          <a:ext cx="2029271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2) </a:t>
          </a:r>
          <a:r>
            <a:rPr lang="uk-UA" sz="2300" b="1" i="1" kern="1200" dirty="0" smtClean="0"/>
            <a:t>Економіко-математичні методи</a:t>
          </a:r>
          <a:endParaRPr lang="ru-RU" sz="2300" b="1" i="1" kern="1200" dirty="0"/>
        </a:p>
      </dsp:txBody>
      <dsp:txXfrm>
        <a:off x="1924266" y="2951400"/>
        <a:ext cx="1969835" cy="955199"/>
      </dsp:txXfrm>
    </dsp:sp>
    <dsp:sp modelId="{93E00CE4-9CD4-48FB-9B75-B841B3E8E709}">
      <dsp:nvSpPr>
        <dsp:cNvPr id="0" name=""/>
        <dsp:cNvSpPr/>
      </dsp:nvSpPr>
      <dsp:spPr>
        <a:xfrm rot="17132988">
          <a:off x="2815721" y="1957145"/>
          <a:ext cx="302790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3027905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253976" y="1894763"/>
        <a:ext cx="151395" cy="151395"/>
      </dsp:txXfrm>
    </dsp:sp>
    <dsp:sp modelId="{783700C5-B9AF-4DDE-A36A-1FE3B94A325D}">
      <dsp:nvSpPr>
        <dsp:cNvPr id="0" name=""/>
        <dsp:cNvSpPr/>
      </dsp:nvSpPr>
      <dsp:spPr>
        <a:xfrm>
          <a:off x="4735528" y="4604"/>
          <a:ext cx="2487623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Стохастичний аналіз</a:t>
          </a:r>
          <a:endParaRPr lang="ru-RU" sz="2300" kern="1200" dirty="0"/>
        </a:p>
      </dsp:txBody>
      <dsp:txXfrm>
        <a:off x="4765246" y="34322"/>
        <a:ext cx="2428187" cy="955199"/>
      </dsp:txXfrm>
    </dsp:sp>
    <dsp:sp modelId="{1C0CF5FA-575E-4C6A-80B9-514830014DA6}">
      <dsp:nvSpPr>
        <dsp:cNvPr id="0" name=""/>
        <dsp:cNvSpPr/>
      </dsp:nvSpPr>
      <dsp:spPr>
        <a:xfrm rot="17692822">
          <a:off x="3365019" y="2540561"/>
          <a:ext cx="19293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29309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281441" y="2505643"/>
        <a:ext cx="96465" cy="96465"/>
      </dsp:txXfrm>
    </dsp:sp>
    <dsp:sp modelId="{2DE77830-D614-482F-973B-35289874EE5A}">
      <dsp:nvSpPr>
        <dsp:cNvPr id="0" name=""/>
        <dsp:cNvSpPr/>
      </dsp:nvSpPr>
      <dsp:spPr>
        <a:xfrm>
          <a:off x="4735528" y="1171435"/>
          <a:ext cx="2487623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Метод дисконтування</a:t>
          </a:r>
          <a:endParaRPr lang="ru-RU" sz="2300" kern="1200" dirty="0"/>
        </a:p>
      </dsp:txBody>
      <dsp:txXfrm>
        <a:off x="4765246" y="1201153"/>
        <a:ext cx="2428187" cy="955199"/>
      </dsp:txXfrm>
    </dsp:sp>
    <dsp:sp modelId="{C60EBA05-E459-44CA-8958-192CD01C0E1D}">
      <dsp:nvSpPr>
        <dsp:cNvPr id="0" name=""/>
        <dsp:cNvSpPr/>
      </dsp:nvSpPr>
      <dsp:spPr>
        <a:xfrm rot="19457599">
          <a:off x="3829863" y="3123976"/>
          <a:ext cx="9996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99622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4683" y="3112301"/>
        <a:ext cx="49981" cy="49981"/>
      </dsp:txXfrm>
    </dsp:sp>
    <dsp:sp modelId="{9D2C0561-B462-4CED-9578-67C2D7A17FB2}">
      <dsp:nvSpPr>
        <dsp:cNvPr id="0" name=""/>
        <dsp:cNvSpPr/>
      </dsp:nvSpPr>
      <dsp:spPr>
        <a:xfrm>
          <a:off x="4735528" y="2338266"/>
          <a:ext cx="2487623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Дисперсійний аналіз</a:t>
          </a:r>
          <a:endParaRPr lang="ru-RU" sz="2300" kern="1200" dirty="0"/>
        </a:p>
      </dsp:txBody>
      <dsp:txXfrm>
        <a:off x="4765246" y="2367984"/>
        <a:ext cx="2428187" cy="955199"/>
      </dsp:txXfrm>
    </dsp:sp>
    <dsp:sp modelId="{838ADAB4-81A5-4878-83F0-7151E83B4429}">
      <dsp:nvSpPr>
        <dsp:cNvPr id="0" name=""/>
        <dsp:cNvSpPr/>
      </dsp:nvSpPr>
      <dsp:spPr>
        <a:xfrm rot="2142401">
          <a:off x="3829863" y="3707392"/>
          <a:ext cx="9996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99622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4683" y="3695717"/>
        <a:ext cx="49981" cy="49981"/>
      </dsp:txXfrm>
    </dsp:sp>
    <dsp:sp modelId="{4E6D993F-3063-45CA-AE4F-2DCF9C98478E}">
      <dsp:nvSpPr>
        <dsp:cNvPr id="0" name=""/>
        <dsp:cNvSpPr/>
      </dsp:nvSpPr>
      <dsp:spPr>
        <a:xfrm>
          <a:off x="4735528" y="3505097"/>
          <a:ext cx="2513922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Методи математичного групування</a:t>
          </a:r>
          <a:endParaRPr lang="ru-RU" sz="2300" kern="1200" dirty="0"/>
        </a:p>
      </dsp:txBody>
      <dsp:txXfrm>
        <a:off x="4765246" y="3534815"/>
        <a:ext cx="2454486" cy="955199"/>
      </dsp:txXfrm>
    </dsp:sp>
    <dsp:sp modelId="{B6B2E17D-82D1-4CC7-8793-A0DC46A60B44}">
      <dsp:nvSpPr>
        <dsp:cNvPr id="0" name=""/>
        <dsp:cNvSpPr/>
      </dsp:nvSpPr>
      <dsp:spPr>
        <a:xfrm rot="3907178">
          <a:off x="3365019" y="4290807"/>
          <a:ext cx="19293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29309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281441" y="4255890"/>
        <a:ext cx="96465" cy="96465"/>
      </dsp:txXfrm>
    </dsp:sp>
    <dsp:sp modelId="{F30A5D4F-C57B-44D7-ADB9-1B0436F7E95D}">
      <dsp:nvSpPr>
        <dsp:cNvPr id="0" name=""/>
        <dsp:cNvSpPr/>
      </dsp:nvSpPr>
      <dsp:spPr>
        <a:xfrm>
          <a:off x="4735528" y="4671928"/>
          <a:ext cx="2461323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Кореляційно-регресійний аналіз</a:t>
          </a:r>
          <a:endParaRPr lang="ru-RU" sz="2300" kern="1200" dirty="0"/>
        </a:p>
      </dsp:txBody>
      <dsp:txXfrm>
        <a:off x="4765246" y="4701646"/>
        <a:ext cx="2401887" cy="955199"/>
      </dsp:txXfrm>
    </dsp:sp>
    <dsp:sp modelId="{4A234D42-F5B6-44FE-A53D-96A04E3D0538}">
      <dsp:nvSpPr>
        <dsp:cNvPr id="0" name=""/>
        <dsp:cNvSpPr/>
      </dsp:nvSpPr>
      <dsp:spPr>
        <a:xfrm rot="4467012">
          <a:off x="2815721" y="4874223"/>
          <a:ext cx="302790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3027905" y="13315"/>
              </a:lnTo>
            </a:path>
          </a:pathLst>
        </a:custGeom>
        <a:noFill/>
        <a:ln w="1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253976" y="4811841"/>
        <a:ext cx="151395" cy="151395"/>
      </dsp:txXfrm>
    </dsp:sp>
    <dsp:sp modelId="{025CF2D0-026D-4F9F-A9AB-A827D89080CD}">
      <dsp:nvSpPr>
        <dsp:cNvPr id="0" name=""/>
        <dsp:cNvSpPr/>
      </dsp:nvSpPr>
      <dsp:spPr>
        <a:xfrm>
          <a:off x="4735528" y="5838759"/>
          <a:ext cx="2487623" cy="1014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Матричні методи аналізу</a:t>
          </a:r>
          <a:endParaRPr lang="ru-RU" sz="2300" kern="1200" dirty="0"/>
        </a:p>
      </dsp:txBody>
      <dsp:txXfrm>
        <a:off x="4765246" y="5868477"/>
        <a:ext cx="2428187" cy="95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fik.in.ua/dtbcaa/%D0%A2%D0%B5%D0%BC%D0%B0:+%D0%9F%D1%80%D0%B5%D0%B2%D0%B5%D0%BD%D1%82%D0%B8%D0%B2%D0%BD%D1%96+%D1%82%D0%B0+%D1%81%D0%B8%D1%82%D1%83%D0%B0%D1%86%D1%96%D0%B9%D0%BD%D1%96+%D0%BD%D0%BE%D1%80%D0%BC%D0%B8:+%D0%B5%D0%BA%D1%81%D0%BF%D0%B5%D1%80%D1%82%D0%B8%D0%B7%D0%B0,+%D0%BB%D1%96%D1%86%D0%B5%D0%BD%D0%B7%D1%83%D0%B2%D0%B0%D0%BD%D0%BD%D1%8F,+%D1%81%D0%B5%D1%80%D1%82%D0%B8%D1%84%D1%96%D0%BA%D0%B0%D1%86%D1%96%D1%8Fa/mai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2696"/>
            <a:ext cx="8964488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6. Методичне забезпечення судово-бухгалтерської експертизи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573016"/>
            <a:ext cx="8208912" cy="2583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6.1. Методика судово-бухгалтерської експертизи та її особливості</a:t>
            </a:r>
          </a:p>
          <a:p>
            <a:pPr algn="just">
              <a:lnSpc>
                <a:spcPct val="114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6.2. Використання загальнонаукових методів в судово-бухгалтерській експертизі</a:t>
            </a:r>
          </a:p>
          <a:p>
            <a:pPr algn="just">
              <a:lnSpc>
                <a:spcPct val="114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Спеціальні методи дослідження та їх використання експертом-бухгалтером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Моделювання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метод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будь-яких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явищ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процесів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об’єктів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шляхом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побудови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моделей.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00808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+mj-lt"/>
              </a:rPr>
              <a:t>Метод </a:t>
            </a:r>
            <a:r>
              <a:rPr lang="ru-RU" sz="2400" b="1" dirty="0" err="1" smtClean="0">
                <a:latin typeface="+mj-lt"/>
              </a:rPr>
              <a:t>моделювання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застосовується</a:t>
            </a:r>
            <a:r>
              <a:rPr lang="ru-RU" sz="2400" b="1" dirty="0" smtClean="0">
                <a:latin typeface="+mj-lt"/>
              </a:rPr>
              <a:t> в </a:t>
            </a:r>
            <a:r>
              <a:rPr lang="ru-RU" sz="2400" b="1" dirty="0" err="1" smtClean="0">
                <a:latin typeface="+mj-lt"/>
              </a:rPr>
              <a:t>судово-бухгалтерській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експертизі</a:t>
            </a:r>
            <a:r>
              <a:rPr lang="ru-RU" sz="2400" b="1" dirty="0" smtClean="0">
                <a:latin typeface="+mj-lt"/>
              </a:rPr>
              <a:t> у </a:t>
            </a:r>
            <a:r>
              <a:rPr lang="ru-RU" sz="2400" b="1" dirty="0" err="1" smtClean="0">
                <a:latin typeface="+mj-lt"/>
              </a:rPr>
              <a:t>випадках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втрати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або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знищення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частини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документів</a:t>
            </a:r>
            <a:r>
              <a:rPr lang="ru-RU" sz="2400" b="1" dirty="0" smtClean="0">
                <a:latin typeface="+mj-lt"/>
              </a:rPr>
              <a:t>. </a:t>
            </a:r>
            <a:r>
              <a:rPr lang="ru-RU" sz="2400" b="1" dirty="0" err="1" smtClean="0">
                <a:latin typeface="+mj-lt"/>
              </a:rPr>
              <a:t>Відновлення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втрачених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документів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забезпечується</a:t>
            </a:r>
            <a:r>
              <a:rPr lang="ru-RU" sz="2400" b="1" dirty="0" smtClean="0">
                <a:latin typeface="+mj-lt"/>
              </a:rPr>
              <a:t> шляхом </a:t>
            </a:r>
            <a:r>
              <a:rPr lang="ru-RU" sz="2400" b="1" dirty="0" err="1" smtClean="0">
                <a:latin typeface="+mj-lt"/>
              </a:rPr>
              <a:t>побудови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моделі</a:t>
            </a:r>
            <a:r>
              <a:rPr lang="ru-RU" sz="2400" b="1" dirty="0" smtClean="0">
                <a:latin typeface="+mj-lt"/>
              </a:rPr>
              <a:t>, при </a:t>
            </a:r>
            <a:r>
              <a:rPr lang="ru-RU" sz="2400" b="1" dirty="0" err="1" smtClean="0">
                <a:latin typeface="+mj-lt"/>
              </a:rPr>
              <a:t>цьому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встановлюються</a:t>
            </a:r>
            <a:r>
              <a:rPr lang="ru-RU" sz="2400" b="1" dirty="0" smtClean="0">
                <a:latin typeface="+mj-lt"/>
              </a:rPr>
              <a:t> не </a:t>
            </a:r>
            <a:r>
              <a:rPr lang="ru-RU" sz="2400" b="1" dirty="0" err="1" smtClean="0">
                <a:latin typeface="+mj-lt"/>
              </a:rPr>
              <a:t>самі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документи</a:t>
            </a:r>
            <a:r>
              <a:rPr lang="ru-RU" sz="2400" b="1" dirty="0" smtClean="0">
                <a:latin typeface="+mj-lt"/>
              </a:rPr>
              <a:t> (</a:t>
            </a:r>
            <a:r>
              <a:rPr lang="ru-RU" sz="2400" b="1" dirty="0" err="1" smtClean="0">
                <a:latin typeface="+mj-lt"/>
              </a:rPr>
              <a:t>оскільки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це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не</a:t>
            </a:r>
            <a:r>
              <a:rPr lang="ru-RU" sz="2400" b="1" dirty="0" smtClean="0">
                <a:latin typeface="+mj-lt"/>
              </a:rPr>
              <a:t> входить до </a:t>
            </a:r>
            <a:r>
              <a:rPr lang="ru-RU" sz="2400" b="1" dirty="0" err="1" smtClean="0">
                <a:latin typeface="+mj-lt"/>
              </a:rPr>
              <a:t>компетенції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експерта-бухгалтера</a:t>
            </a:r>
            <a:r>
              <a:rPr lang="ru-RU" sz="2400" b="1" dirty="0" smtClean="0">
                <a:latin typeface="+mj-lt"/>
              </a:rPr>
              <a:t>), а </a:t>
            </a:r>
            <a:r>
              <a:rPr lang="ru-RU" sz="2400" b="1" dirty="0" err="1" smtClean="0">
                <a:latin typeface="+mj-lt"/>
              </a:rPr>
              <a:t>показники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відображених</a:t>
            </a:r>
            <a:r>
              <a:rPr lang="ru-RU" sz="2400" b="1" dirty="0" smtClean="0">
                <a:latin typeface="+mj-lt"/>
              </a:rPr>
              <a:t> у них </a:t>
            </a:r>
            <a:r>
              <a:rPr lang="ru-RU" sz="2400" b="1" dirty="0" err="1" smtClean="0">
                <a:latin typeface="+mj-lt"/>
              </a:rPr>
              <a:t>господарських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операцій</a:t>
            </a:r>
            <a:r>
              <a:rPr lang="ru-RU" sz="2400" b="1" dirty="0" smtClean="0">
                <a:latin typeface="+mj-lt"/>
              </a:rPr>
              <a:t>.</a:t>
            </a:r>
            <a:endParaRPr lang="ru-RU" sz="24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6916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+mj-lt"/>
              </a:rPr>
              <a:t>Інформація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отримана</a:t>
            </a:r>
            <a:r>
              <a:rPr lang="ru-RU" sz="2400" dirty="0" smtClean="0">
                <a:latin typeface="+mj-lt"/>
              </a:rPr>
              <a:t> за </a:t>
            </a:r>
            <a:r>
              <a:rPr lang="ru-RU" sz="2400" dirty="0" err="1" smtClean="0">
                <a:latin typeface="+mj-lt"/>
              </a:rPr>
              <a:t>допомогою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моделювання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оцінюється</a:t>
            </a:r>
            <a:r>
              <a:rPr lang="ru-RU" sz="2400" dirty="0" smtClean="0">
                <a:latin typeface="+mj-lt"/>
              </a:rPr>
              <a:t> на </a:t>
            </a:r>
            <a:r>
              <a:rPr lang="ru-RU" sz="2400" dirty="0" err="1" smtClean="0">
                <a:latin typeface="+mj-lt"/>
              </a:rPr>
              <a:t>основі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існуючих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взаємозв’язків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показників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бухгалтерських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документів</a:t>
            </a:r>
            <a:r>
              <a:rPr lang="ru-RU" sz="2400" dirty="0" smtClean="0">
                <a:latin typeface="+mj-lt"/>
              </a:rPr>
              <a:t> у </a:t>
            </a:r>
            <a:r>
              <a:rPr lang="ru-RU" sz="2400" dirty="0" err="1" smtClean="0">
                <a:latin typeface="+mj-lt"/>
              </a:rPr>
              <a:t>певній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формі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бухгалтерського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обліку</a:t>
            </a:r>
            <a:r>
              <a:rPr lang="ru-RU" sz="2400" dirty="0" smtClean="0">
                <a:latin typeface="+mj-lt"/>
              </a:rPr>
              <a:t>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5724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Індукція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–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метод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ґрунтується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яке проводиться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часткових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фактів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загальних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У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цього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будується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певна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гіпотеза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щодо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фактичних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обставин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За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допомогою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індукції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загальний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висновок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об’єкт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робиться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вивчення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частини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елементів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1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636912"/>
            <a:ext cx="55801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9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ru-RU" sz="19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Дедукція</a:t>
            </a:r>
            <a:r>
              <a:rPr lang="ru-RU" sz="19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– метод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дослідження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за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допомогою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якого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стан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об’єкту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досліджується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цілому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потім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розрізі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складових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елементів</a:t>
            </a:r>
            <a:r>
              <a:rPr lang="ru-RU" sz="19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9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149080"/>
            <a:ext cx="5400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7. </a:t>
            </a:r>
            <a:r>
              <a:rPr lang="ru-RU" sz="1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Абстрагування</a:t>
            </a:r>
            <a:r>
              <a:rPr lang="ru-RU" sz="1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– метод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пізнання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ґрунтується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уявному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виділенні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суттєвих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властивостей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зв’язків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предмета та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відхиленні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, не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суттєвих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властивостей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зв’язків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Використання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цього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методу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дозволяє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переходити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дослідження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конкретних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об’єктів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загальних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понять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законів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розвитку</a:t>
            </a:r>
            <a:r>
              <a:rPr lang="ru-RU" sz="19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19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5720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900" b="1" i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8. </a:t>
            </a:r>
            <a:r>
              <a:rPr lang="ru-RU" sz="1900" b="1" i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Конкретизація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– 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метод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всебічного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дослідження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об’єктів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за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допомогою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якого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стан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об’єктів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досліджується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у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зв’язку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конкретними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умовами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його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існування</a:t>
            </a:r>
            <a:r>
              <a:rPr lang="ru-RU" sz="1900" b="1" spc="50" dirty="0" smtClean="0">
                <a:ln w="13500">
                  <a:solidFill>
                    <a:schemeClr val="tx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ru-RU" sz="1900" b="1" spc="50" dirty="0">
              <a:ln w="13500">
                <a:solidFill>
                  <a:schemeClr val="tx2">
                    <a:lumMod val="500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52736"/>
            <a:ext cx="4572000" cy="24314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900" b="1" i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9. </a:t>
            </a:r>
            <a:r>
              <a:rPr lang="ru-RU" sz="1900" b="1" i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Формалізація</a:t>
            </a:r>
            <a:r>
              <a:rPr lang="ru-RU" sz="1900" b="1" i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–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метод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подання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змістовної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теорії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як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числення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Формалізація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полягає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у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заміні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всіх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змістовних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термінів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символами, а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всіх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змістовних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тверджень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–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відповідними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їм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послідовностями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символів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або</a:t>
            </a:r>
            <a:r>
              <a:rPr lang="ru-RU" sz="1900" b="1" spc="50" dirty="0" smtClean="0">
                <a:ln w="13500">
                  <a:solidFill>
                    <a:schemeClr val="accent6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формул.</a:t>
            </a:r>
            <a:endParaRPr lang="ru-RU" sz="1900" b="1" spc="50" dirty="0">
              <a:ln w="13500">
                <a:solidFill>
                  <a:schemeClr val="accent6">
                    <a:lumMod val="500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2936"/>
            <a:ext cx="4572000" cy="21390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900" b="1" i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10. </a:t>
            </a:r>
            <a:r>
              <a:rPr lang="ru-RU" sz="1900" b="1" i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Узагальнення</a:t>
            </a:r>
            <a:r>
              <a:rPr lang="ru-RU" sz="1900" b="1" i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–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логічний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процес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переходу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одиничного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до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загального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менш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загального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більш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загального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знання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об’єднання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загальних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властивостей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однорідних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предметів</a:t>
            </a:r>
            <a:r>
              <a:rPr lang="ru-RU" sz="19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ru-RU" sz="1900" b="1" spc="50" dirty="0">
              <a:ln w="13500">
                <a:solidFill>
                  <a:schemeClr val="tx2">
                    <a:lumMod val="60000"/>
                    <a:lumOff val="40000"/>
                    <a:alpha val="65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426565"/>
            <a:ext cx="4572000" cy="24314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900" b="1" i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11. </a:t>
            </a:r>
            <a:r>
              <a:rPr lang="ru-RU" sz="1900" b="1" i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Опис</a:t>
            </a:r>
            <a:r>
              <a:rPr lang="ru-RU" sz="1900" b="1" i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–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 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метод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дослідження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до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застосування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якого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вдаються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коли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причинні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основи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явищ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які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не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є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предметом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аналізу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та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пізнання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обмежуються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визначенням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властивостей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ознак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об’єктів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метою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більш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повного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1900" b="1" spc="50" dirty="0" err="1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уявлення</a:t>
            </a:r>
            <a:r>
              <a:rPr lang="ru-RU" sz="1900" b="1" spc="50" dirty="0" smtClean="0">
                <a:ln w="13500">
                  <a:solidFill>
                    <a:schemeClr val="accent5">
                      <a:lumMod val="750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про них. </a:t>
            </a:r>
            <a:endParaRPr lang="ru-RU" sz="1900" b="1" spc="50" dirty="0">
              <a:ln w="13500">
                <a:solidFill>
                  <a:schemeClr val="accent5">
                    <a:lumMod val="750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12. </a:t>
            </a:r>
            <a:r>
              <a:rPr lang="ru-RU" sz="2400" i="1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Порівняння</a:t>
            </a:r>
            <a:r>
              <a:rPr lang="ru-RU" sz="2400" i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співставлення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об’єктів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дослідження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метою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виявлення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подібних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відмінних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рис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ними (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того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іншого</a:t>
            </a:r>
            <a:r>
              <a:rPr lang="ru-RU" sz="24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разом).</a:t>
            </a:r>
            <a:endParaRPr lang="ru-RU" sz="2400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	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Порівняння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в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судово-бухгалтерській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експертизі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виступає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як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сукупність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способів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спрямованих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на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виявлення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протиріч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відхилень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та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порушень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в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бухгалтерському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обліку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при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розслідуванні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кримінальних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справ про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розкрадання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зловживання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та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інші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злочини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приводу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яких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слідством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і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судом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були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поставлені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питання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експерту-бухгалтеру</a:t>
            </a:r>
            <a:r>
              <a:rPr lang="ru-RU" sz="2200" b="1" dirty="0" smtClean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.</a:t>
            </a:r>
            <a:endParaRPr lang="ru-RU" sz="2200" b="1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43711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j-lt"/>
              </a:rPr>
              <a:t>	</a:t>
            </a:r>
            <a:r>
              <a:rPr lang="ru-RU" sz="2400" b="1" dirty="0" err="1" smtClean="0">
                <a:latin typeface="+mj-lt"/>
              </a:rPr>
              <a:t>Залежно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від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напрямків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і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цілей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дослідження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порівняння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розділяють</a:t>
            </a:r>
            <a:r>
              <a:rPr lang="ru-RU" sz="2400" b="1" dirty="0" smtClean="0">
                <a:latin typeface="+mj-lt"/>
              </a:rPr>
              <a:t> на два </a:t>
            </a:r>
            <a:r>
              <a:rPr lang="ru-RU" sz="2400" b="1" dirty="0" err="1" smtClean="0">
                <a:latin typeface="+mj-lt"/>
              </a:rPr>
              <a:t>основні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види</a:t>
            </a:r>
            <a:r>
              <a:rPr lang="ru-RU" sz="2400" b="1" dirty="0" smtClean="0">
                <a:latin typeface="+mj-lt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dirty="0" smtClean="0">
                <a:latin typeface="+mj-lt"/>
              </a:rPr>
              <a:t> просте порівняння;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dirty="0" smtClean="0">
                <a:latin typeface="+mj-lt"/>
              </a:rPr>
              <a:t> складне порівняння.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ru-RU" sz="2000" i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13. </a:t>
            </a:r>
            <a:r>
              <a:rPr lang="ru-RU" sz="2000" i="1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Гіпотеза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метод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пізнавальної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діяльності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побудови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вірогідного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проблематичного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знання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коли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формулюється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одна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можливих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відповідей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питання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виникло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процесі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дослідження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один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можливих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варіантів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розв’язання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проблеми</a:t>
            </a:r>
            <a:r>
              <a:rPr lang="ru-RU" sz="2000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04864"/>
            <a:ext cx="8424936" cy="339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900" b="1" dirty="0" err="1" smtClean="0">
                <a:latin typeface="+mj-lt"/>
              </a:rPr>
              <a:t>Дослідження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експертом-бухгалтером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матеріалів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справи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з</a:t>
            </a:r>
            <a:r>
              <a:rPr lang="ru-RU" sz="1900" b="1" dirty="0" smtClean="0">
                <a:latin typeface="+mj-lt"/>
              </a:rPr>
              <a:t> метою </a:t>
            </a:r>
            <a:r>
              <a:rPr lang="ru-RU" sz="1900" b="1" dirty="0" err="1" smtClean="0">
                <a:latin typeface="+mj-lt"/>
              </a:rPr>
              <a:t>надання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відповідей</a:t>
            </a:r>
            <a:r>
              <a:rPr lang="ru-RU" sz="1900" b="1" dirty="0" smtClean="0">
                <a:latin typeface="+mj-lt"/>
              </a:rPr>
              <a:t> на </a:t>
            </a:r>
            <a:r>
              <a:rPr lang="ru-RU" sz="1900" b="1" dirty="0" err="1" smtClean="0">
                <a:latin typeface="+mj-lt"/>
              </a:rPr>
              <a:t>поставлені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слідчим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чи</a:t>
            </a:r>
            <a:r>
              <a:rPr lang="ru-RU" sz="1900" b="1" dirty="0" smtClean="0">
                <a:latin typeface="+mj-lt"/>
              </a:rPr>
              <a:t> судом </a:t>
            </a:r>
            <a:r>
              <a:rPr lang="ru-RU" sz="1900" b="1" dirty="0" err="1" smtClean="0">
                <a:latin typeface="+mj-lt"/>
              </a:rPr>
              <a:t>питання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ґрунтується</a:t>
            </a:r>
            <a:r>
              <a:rPr lang="ru-RU" sz="1900" b="1" dirty="0" smtClean="0">
                <a:latin typeface="+mj-lt"/>
              </a:rPr>
              <a:t> на </a:t>
            </a:r>
            <a:r>
              <a:rPr lang="ru-RU" sz="1900" b="1" dirty="0" err="1" smtClean="0">
                <a:latin typeface="+mj-lt"/>
              </a:rPr>
              <a:t>побудові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гіпотез</a:t>
            </a:r>
            <a:r>
              <a:rPr lang="ru-RU" sz="1900" b="1" dirty="0" smtClean="0">
                <a:latin typeface="+mj-lt"/>
              </a:rPr>
              <a:t>. </a:t>
            </a:r>
          </a:p>
          <a:p>
            <a:pPr algn="ctr">
              <a:lnSpc>
                <a:spcPct val="114000"/>
              </a:lnSpc>
            </a:pPr>
            <a:r>
              <a:rPr lang="ru-RU" sz="1900" b="1" dirty="0" err="1" smtClean="0">
                <a:latin typeface="+mj-lt"/>
              </a:rPr>
              <a:t>Експерт-бухгалтер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висуває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певне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припущення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щодо</a:t>
            </a:r>
            <a:r>
              <a:rPr lang="ru-RU" sz="1900" b="1" dirty="0" smtClean="0">
                <a:latin typeface="+mj-lt"/>
              </a:rPr>
              <a:t> конкретного факту </a:t>
            </a:r>
            <a:r>
              <a:rPr lang="ru-RU" sz="1900" b="1" dirty="0" err="1" smtClean="0">
                <a:latin typeface="+mj-lt"/>
              </a:rPr>
              <a:t>виявленого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порушення</a:t>
            </a:r>
            <a:r>
              <a:rPr lang="ru-RU" sz="1900" b="1" dirty="0" smtClean="0">
                <a:latin typeface="+mj-lt"/>
              </a:rPr>
              <a:t>, – </a:t>
            </a:r>
            <a:r>
              <a:rPr lang="ru-RU" sz="1900" b="1" dirty="0" err="1" smtClean="0">
                <a:latin typeface="+mj-lt"/>
              </a:rPr>
              <a:t>будує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гіпотезу</a:t>
            </a:r>
            <a:r>
              <a:rPr lang="ru-RU" sz="1900" b="1" dirty="0" smtClean="0">
                <a:latin typeface="+mj-lt"/>
              </a:rPr>
              <a:t>, </a:t>
            </a:r>
            <a:r>
              <a:rPr lang="ru-RU" sz="1900" b="1" dirty="0" err="1" smtClean="0">
                <a:latin typeface="+mj-lt"/>
              </a:rPr>
              <a:t>з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врахуванням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його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досвіду</a:t>
            </a:r>
            <a:r>
              <a:rPr lang="ru-RU" sz="1900" b="1" dirty="0" smtClean="0">
                <a:latin typeface="+mj-lt"/>
              </a:rPr>
              <a:t> та </a:t>
            </a:r>
            <a:r>
              <a:rPr lang="ru-RU" sz="1900" b="1" dirty="0" err="1" smtClean="0">
                <a:latin typeface="+mj-lt"/>
              </a:rPr>
              <a:t>кваліфікації</a:t>
            </a:r>
            <a:r>
              <a:rPr lang="ru-RU" sz="1900" b="1" dirty="0" smtClean="0">
                <a:latin typeface="+mj-lt"/>
              </a:rPr>
              <a:t>. </a:t>
            </a:r>
          </a:p>
          <a:p>
            <a:pPr algn="ctr">
              <a:lnSpc>
                <a:spcPct val="114000"/>
              </a:lnSpc>
            </a:pPr>
            <a:r>
              <a:rPr lang="ru-RU" sz="1900" b="1" dirty="0" err="1" smtClean="0">
                <a:latin typeface="+mj-lt"/>
              </a:rPr>
              <a:t>Далі</a:t>
            </a:r>
            <a:r>
              <a:rPr lang="ru-RU" sz="1900" b="1" dirty="0" smtClean="0">
                <a:latin typeface="+mj-lt"/>
              </a:rPr>
              <a:t>, шляхом </a:t>
            </a:r>
            <a:r>
              <a:rPr lang="ru-RU" sz="1900" b="1" dirty="0" err="1" smtClean="0">
                <a:latin typeface="+mj-lt"/>
              </a:rPr>
              <a:t>вивчення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наданих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документів</a:t>
            </a:r>
            <a:r>
              <a:rPr lang="ru-RU" sz="1900" b="1" dirty="0" smtClean="0">
                <a:latin typeface="+mj-lt"/>
              </a:rPr>
              <a:t>, </a:t>
            </a:r>
            <a:r>
              <a:rPr lang="ru-RU" sz="1900" b="1" dirty="0" err="1" smtClean="0">
                <a:latin typeface="+mj-lt"/>
              </a:rPr>
              <a:t>експерт-бухгалтер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перевіряє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гіпотезу</a:t>
            </a:r>
            <a:r>
              <a:rPr lang="ru-RU" sz="1900" b="1" dirty="0" smtClean="0">
                <a:latin typeface="+mj-lt"/>
              </a:rPr>
              <a:t> та доводить </a:t>
            </a:r>
            <a:r>
              <a:rPr lang="ru-RU" sz="1900" b="1" dirty="0" err="1" smtClean="0">
                <a:latin typeface="+mj-lt"/>
              </a:rPr>
              <a:t>своє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припущення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або</a:t>
            </a:r>
            <a:r>
              <a:rPr lang="ru-RU" sz="1900" b="1" dirty="0" smtClean="0">
                <a:latin typeface="+mj-lt"/>
              </a:rPr>
              <a:t> ж </a:t>
            </a:r>
            <a:r>
              <a:rPr lang="ru-RU" sz="1900" b="1" dirty="0" err="1" smtClean="0">
                <a:latin typeface="+mj-lt"/>
              </a:rPr>
              <a:t>спростовує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його</a:t>
            </a:r>
            <a:r>
              <a:rPr lang="ru-RU" sz="1900" b="1" dirty="0" smtClean="0">
                <a:latin typeface="+mj-lt"/>
              </a:rPr>
              <a:t> та </a:t>
            </a:r>
            <a:r>
              <a:rPr lang="ru-RU" sz="1900" b="1" dirty="0" err="1" smtClean="0">
                <a:latin typeface="+mj-lt"/>
              </a:rPr>
              <a:t>будує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нову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гіпотезу</a:t>
            </a:r>
            <a:r>
              <a:rPr lang="ru-RU" sz="1900" b="1" dirty="0" smtClean="0">
                <a:latin typeface="+mj-lt"/>
              </a:rPr>
              <a:t>. </a:t>
            </a:r>
            <a:r>
              <a:rPr lang="ru-RU" sz="1900" b="1" dirty="0" err="1" smtClean="0">
                <a:latin typeface="+mj-lt"/>
              </a:rPr>
              <a:t>Експерт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може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висунути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одночасно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декілька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гіпотез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і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працювати</a:t>
            </a:r>
            <a:r>
              <a:rPr lang="ru-RU" sz="1900" b="1" dirty="0" smtClean="0">
                <a:latin typeface="+mj-lt"/>
              </a:rPr>
              <a:t> над </a:t>
            </a:r>
            <a:r>
              <a:rPr lang="ru-RU" sz="1900" b="1" dirty="0" err="1" smtClean="0">
                <a:latin typeface="+mj-lt"/>
              </a:rPr>
              <a:t>визначенням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однієї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правильної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b="1" dirty="0" err="1" smtClean="0">
                <a:latin typeface="+mj-lt"/>
              </a:rPr>
              <a:t>з</a:t>
            </a:r>
            <a:r>
              <a:rPr lang="ru-RU" sz="1900" b="1" dirty="0" smtClean="0">
                <a:latin typeface="+mj-lt"/>
              </a:rPr>
              <a:t> них.</a:t>
            </a:r>
            <a:endParaRPr lang="ru-RU" sz="1900" b="1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892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6.3. Спеціальні методи дослідження та їх використання експертом-бухгалтером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76470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Розрахунково-аналітичні способи: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331640" y="1340768"/>
          <a:ext cx="673224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4499992" y="177281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3326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Способи документального контролю: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486003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1) Формальна </a:t>
            </a:r>
            <a:r>
              <a:rPr lang="ru-RU" b="1" i="1" dirty="0" err="1" smtClean="0"/>
              <a:t>перевірка</a:t>
            </a:r>
            <a:r>
              <a:rPr lang="ru-RU" b="1" i="1" dirty="0" smtClean="0"/>
              <a:t> </a:t>
            </a:r>
            <a:r>
              <a:rPr lang="ru-RU" b="1" dirty="0" smtClean="0"/>
              <a:t>– </a:t>
            </a:r>
            <a:r>
              <a:rPr lang="ru-RU" b="1" dirty="0" err="1" smtClean="0"/>
              <a:t>спосіб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використовується</a:t>
            </a:r>
            <a:r>
              <a:rPr lang="ru-RU" b="1" dirty="0" smtClean="0"/>
              <a:t> для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правильності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повноти</a:t>
            </a:r>
            <a:r>
              <a:rPr lang="ru-RU" b="1" dirty="0" smtClean="0"/>
              <a:t> </a:t>
            </a:r>
            <a:r>
              <a:rPr lang="ru-RU" b="1" dirty="0" err="1" smtClean="0"/>
              <a:t>оформлення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заповнення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необхідних</a:t>
            </a:r>
            <a:r>
              <a:rPr lang="ru-RU" b="1" dirty="0" smtClean="0"/>
              <a:t> </a:t>
            </a:r>
            <a:r>
              <a:rPr lang="ru-RU" b="1" dirty="0" err="1" smtClean="0"/>
              <a:t>реквізитів</a:t>
            </a:r>
            <a:r>
              <a:rPr lang="ru-RU" b="1" dirty="0" smtClean="0"/>
              <a:t> документу, </a:t>
            </a:r>
            <a:r>
              <a:rPr lang="ru-RU" b="1" dirty="0" err="1" smtClean="0"/>
              <a:t>встановлення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відповідності</a:t>
            </a:r>
            <a:r>
              <a:rPr lang="ru-RU" b="1" dirty="0" smtClean="0"/>
              <a:t> </a:t>
            </a:r>
            <a:r>
              <a:rPr lang="ru-RU" b="1" dirty="0" err="1" smtClean="0"/>
              <a:t>підписів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склали</a:t>
            </a:r>
            <a:r>
              <a:rPr lang="ru-RU" b="1" dirty="0" smtClean="0"/>
              <a:t> документ.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420888"/>
            <a:ext cx="4788024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b="1" i="1" dirty="0" smtClean="0"/>
              <a:t>2) </a:t>
            </a:r>
            <a:r>
              <a:rPr lang="ru-RU" b="1" i="1" dirty="0" err="1" smtClean="0"/>
              <a:t>Нормативно-правова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перевірка</a:t>
            </a:r>
            <a:r>
              <a:rPr lang="ru-RU" b="1" i="1" dirty="0" smtClean="0"/>
              <a:t> – 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спосіб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,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встановлюється</a:t>
            </a:r>
            <a:r>
              <a:rPr lang="ru-RU" b="1" dirty="0" smtClean="0"/>
              <a:t> </a:t>
            </a:r>
            <a:r>
              <a:rPr lang="ru-RU" b="1" dirty="0" err="1" smtClean="0"/>
              <a:t>законність</a:t>
            </a:r>
            <a:r>
              <a:rPr lang="ru-RU" b="1" dirty="0" smtClean="0"/>
              <a:t> </a:t>
            </a:r>
            <a:r>
              <a:rPr lang="ru-RU" b="1" dirty="0" err="1" smtClean="0"/>
              <a:t>здійснених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відображених</a:t>
            </a:r>
            <a:r>
              <a:rPr lang="ru-RU" b="1" dirty="0" smtClean="0"/>
              <a:t> в документах </a:t>
            </a:r>
            <a:r>
              <a:rPr lang="ru-RU" b="1" dirty="0" err="1" smtClean="0"/>
              <a:t>операцій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501008"/>
            <a:ext cx="4716016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3) </a:t>
            </a:r>
            <a:r>
              <a:rPr lang="ru-RU" b="1" i="1" dirty="0" err="1" smtClean="0"/>
              <a:t>Арифметична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перевірка</a:t>
            </a:r>
            <a:r>
              <a:rPr lang="ru-RU" b="1" dirty="0" smtClean="0"/>
              <a:t> – </a:t>
            </a:r>
            <a:r>
              <a:rPr lang="ru-RU" b="1" dirty="0" err="1" smtClean="0"/>
              <a:t>спосіб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,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перевіряється</a:t>
            </a:r>
            <a:r>
              <a:rPr lang="ru-RU" b="1" dirty="0" smtClean="0"/>
              <a:t> </a:t>
            </a:r>
            <a:r>
              <a:rPr lang="ru-RU" b="1" dirty="0" err="1" smtClean="0"/>
              <a:t>правильність</a:t>
            </a:r>
            <a:r>
              <a:rPr lang="ru-RU" b="1" dirty="0" smtClean="0"/>
              <a:t> </a:t>
            </a:r>
            <a:r>
              <a:rPr lang="ru-RU" b="1" dirty="0" err="1" smtClean="0"/>
              <a:t>розрахунків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показників</a:t>
            </a:r>
            <a:r>
              <a:rPr lang="ru-RU" b="1" dirty="0" smtClean="0"/>
              <a:t>, </a:t>
            </a:r>
            <a:r>
              <a:rPr lang="ru-RU" b="1" dirty="0" err="1" smtClean="0"/>
              <a:t>здійснених</a:t>
            </a:r>
            <a:r>
              <a:rPr lang="ru-RU" b="1" dirty="0" smtClean="0"/>
              <a:t> у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господарської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та </a:t>
            </a:r>
            <a:r>
              <a:rPr lang="ru-RU" b="1" dirty="0" err="1" smtClean="0"/>
              <a:t>наведених</a:t>
            </a:r>
            <a:r>
              <a:rPr lang="ru-RU" b="1" dirty="0" smtClean="0"/>
              <a:t> в документах. 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4549676"/>
            <a:ext cx="4644008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b="1" i="1" dirty="0" smtClean="0"/>
              <a:t>4) </a:t>
            </a:r>
            <a:r>
              <a:rPr lang="ru-RU" b="1" i="1" dirty="0" err="1" smtClean="0"/>
              <a:t>Хронологічна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перевірка</a:t>
            </a:r>
            <a:r>
              <a:rPr lang="ru-RU" b="1" dirty="0" smtClean="0"/>
              <a:t> – </a:t>
            </a:r>
            <a:r>
              <a:rPr lang="ru-RU" b="1" dirty="0" err="1" smtClean="0"/>
              <a:t>спосіб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тому,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експерт-бухгалтер</a:t>
            </a:r>
            <a:r>
              <a:rPr lang="ru-RU" b="1" dirty="0" smtClean="0"/>
              <a:t> </a:t>
            </a:r>
            <a:r>
              <a:rPr lang="ru-RU" b="1" dirty="0" err="1" smtClean="0"/>
              <a:t>виявляє</a:t>
            </a:r>
            <a:r>
              <a:rPr lang="ru-RU" b="1" dirty="0" smtClean="0"/>
              <a:t> </a:t>
            </a:r>
            <a:r>
              <a:rPr lang="ru-RU" b="1" dirty="0" err="1" smtClean="0"/>
              <a:t>недоліки</a:t>
            </a:r>
            <a:r>
              <a:rPr lang="ru-RU" b="1" dirty="0" smtClean="0"/>
              <a:t> в </a:t>
            </a:r>
            <a:r>
              <a:rPr lang="ru-RU" b="1" dirty="0" err="1" smtClean="0"/>
              <a:t>хронологічній</a:t>
            </a:r>
            <a:r>
              <a:rPr lang="ru-RU" b="1" dirty="0" smtClean="0"/>
              <a:t> </a:t>
            </a:r>
            <a:r>
              <a:rPr lang="ru-RU" b="1" dirty="0" err="1" smtClean="0"/>
              <a:t>послідовності</a:t>
            </a:r>
            <a:r>
              <a:rPr lang="ru-RU" b="1" dirty="0" smtClean="0"/>
              <a:t> </a:t>
            </a:r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господарських</a:t>
            </a:r>
            <a:r>
              <a:rPr lang="ru-RU" b="1" dirty="0" smtClean="0"/>
              <a:t> </a:t>
            </a:r>
            <a:r>
              <a:rPr lang="ru-RU" b="1" dirty="0" err="1" smtClean="0"/>
              <a:t>операцій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складання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документів</a:t>
            </a:r>
            <a:r>
              <a:rPr lang="ru-RU" b="1" dirty="0" smtClean="0"/>
              <a:t>, </a:t>
            </a:r>
            <a:r>
              <a:rPr lang="ru-RU" b="1" dirty="0" err="1" smtClean="0"/>
              <a:t>систематизує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за </a:t>
            </a:r>
            <a:r>
              <a:rPr lang="ru-RU" b="1" dirty="0" err="1" smtClean="0"/>
              <a:t>економічною</a:t>
            </a:r>
            <a:r>
              <a:rPr lang="ru-RU" b="1" dirty="0" smtClean="0"/>
              <a:t> </a:t>
            </a:r>
            <a:r>
              <a:rPr lang="ru-RU" b="1" dirty="0" err="1" smtClean="0"/>
              <a:t>однорідністю</a:t>
            </a:r>
            <a:r>
              <a:rPr lang="ru-RU" b="1" dirty="0" smtClean="0"/>
              <a:t> </a:t>
            </a:r>
            <a:r>
              <a:rPr lang="ru-RU" b="1" dirty="0" err="1" smtClean="0"/>
              <a:t>операцій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5) </a:t>
            </a:r>
            <a:r>
              <a:rPr lang="ru-RU" sz="2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Зустрічна</a:t>
            </a:r>
            <a:r>
              <a:rPr lang="ru-RU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перевірка</a:t>
            </a:r>
            <a:r>
              <a:rPr lang="ru-RU" sz="2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співставлення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двох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примірників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одного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 ж документу,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знаходяться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різних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підприємствах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підрозділах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одного </a:t>
            </a:r>
            <a:r>
              <a:rPr lang="ru-RU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підприємства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7484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000" b="1" dirty="0" err="1" smtClean="0">
                <a:latin typeface="+mj-lt"/>
              </a:rPr>
              <a:t>проведенням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виїзної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перевірки</a:t>
            </a:r>
            <a:r>
              <a:rPr lang="ru-RU" sz="2000" b="1" dirty="0" smtClean="0">
                <a:latin typeface="+mj-lt"/>
              </a:rPr>
              <a:t>: коли </a:t>
            </a:r>
            <a:r>
              <a:rPr lang="ru-RU" sz="2000" b="1" dirty="0" err="1" smtClean="0">
                <a:latin typeface="+mj-lt"/>
              </a:rPr>
              <a:t>суб’єкт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проведення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перевірки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встановлює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ідентичність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показників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різних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примірників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документів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підприємств-контрагентів</a:t>
            </a:r>
            <a:r>
              <a:rPr lang="ru-RU" sz="2000" b="1" dirty="0" smtClean="0">
                <a:latin typeface="+mj-lt"/>
              </a:rPr>
              <a:t>;</a:t>
            </a:r>
            <a:br>
              <a:rPr lang="ru-RU" sz="2000" b="1" dirty="0" smtClean="0">
                <a:latin typeface="+mj-lt"/>
              </a:rPr>
            </a:br>
            <a:endParaRPr lang="ru-RU" sz="2000" b="1" dirty="0" smtClean="0">
              <a:latin typeface="+mj-lt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000" b="1" dirty="0" err="1" smtClean="0">
                <a:latin typeface="+mj-lt"/>
              </a:rPr>
              <a:t>надсиланням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запиту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суб’єктам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перевірки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підприємством-контрагентом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щодо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надання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необхідних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документів</a:t>
            </a:r>
            <a:r>
              <a:rPr lang="ru-RU" sz="2000" b="1" dirty="0" smtClean="0">
                <a:latin typeface="+mj-lt"/>
              </a:rPr>
              <a:t> за </a:t>
            </a:r>
            <a:r>
              <a:rPr lang="ru-RU" sz="2000" b="1" dirty="0" err="1" smtClean="0">
                <a:latin typeface="+mj-lt"/>
              </a:rPr>
              <a:t>місцем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проведення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перевірки</a:t>
            </a:r>
            <a:r>
              <a:rPr lang="ru-RU" sz="2000" b="1" dirty="0" smtClean="0">
                <a:latin typeface="+mj-lt"/>
              </a:rPr>
              <a:t>;</a:t>
            </a:r>
            <a:br>
              <a:rPr lang="ru-RU" sz="2000" b="1" dirty="0" smtClean="0">
                <a:latin typeface="+mj-lt"/>
              </a:rPr>
            </a:br>
            <a:endParaRPr lang="ru-RU" sz="2000" b="1" dirty="0" smtClean="0">
              <a:latin typeface="+mj-lt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000" b="1" dirty="0" err="1" smtClean="0">
                <a:latin typeface="+mj-lt"/>
              </a:rPr>
              <a:t>надсиланням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завдання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уповноваженому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територіальному</a:t>
            </a:r>
            <a:r>
              <a:rPr lang="ru-RU" sz="2000" b="1" dirty="0" smtClean="0">
                <a:latin typeface="+mj-lt"/>
              </a:rPr>
              <a:t> органу на </a:t>
            </a:r>
            <a:r>
              <a:rPr lang="ru-RU" sz="2000" b="1" dirty="0" err="1" smtClean="0">
                <a:latin typeface="+mj-lt"/>
              </a:rPr>
              <a:t>проведення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зустрічної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перевірки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працівниками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цього</a:t>
            </a:r>
            <a:r>
              <a:rPr lang="ru-RU" sz="2000" b="1" dirty="0" smtClean="0">
                <a:latin typeface="+mj-lt"/>
              </a:rPr>
              <a:t> ж органу на </a:t>
            </a:r>
            <a:r>
              <a:rPr lang="ru-RU" sz="2000" b="1" dirty="0" err="1" smtClean="0">
                <a:latin typeface="+mj-lt"/>
              </a:rPr>
              <a:t>підприємстві-контрагенті</a:t>
            </a:r>
            <a:r>
              <a:rPr lang="ru-RU" sz="2000" b="1" dirty="0" smtClean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0781" y="1556792"/>
            <a:ext cx="5664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 err="1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Може</a:t>
            </a:r>
            <a:r>
              <a:rPr lang="ru-RU" sz="2400" b="1" u="sng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b="1" u="sng" dirty="0" err="1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проводитися</a:t>
            </a:r>
            <a:r>
              <a:rPr lang="ru-RU" sz="2400" b="1" u="sng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 в </a:t>
            </a:r>
            <a:r>
              <a:rPr lang="ru-RU" sz="2400" b="1" u="sng" dirty="0" err="1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наступних</a:t>
            </a:r>
            <a:r>
              <a:rPr lang="ru-RU" sz="2400" b="1" u="sng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j-lt"/>
              </a:rPr>
              <a:t> формах:</a:t>
            </a:r>
            <a:endParaRPr lang="ru-RU" b="1" u="sng" dirty="0">
              <a:ln w="10541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6) </a:t>
            </a:r>
            <a:r>
              <a:rPr lang="ru-RU" sz="2400" b="1" i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Взаємна</a:t>
            </a:r>
            <a:r>
              <a:rPr lang="ru-RU" sz="2400" b="1" i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перевірка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–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який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дозволяє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здійснювати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взаємний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контроль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двох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декількох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документів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пов’язаних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між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собою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єдністю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операцій</a:t>
            </a:r>
            <a:r>
              <a:rPr lang="ru-RU" sz="2400" b="1" dirty="0" smtClean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endParaRPr lang="ru-RU" sz="2400" b="1" dirty="0">
              <a:ln w="1905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564904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100" b="1" dirty="0" err="1" smtClean="0">
                <a:latin typeface="+mj-lt"/>
              </a:rPr>
              <a:t>співставлення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даних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документів</a:t>
            </a:r>
            <a:r>
              <a:rPr lang="ru-RU" sz="2100" b="1" dirty="0" smtClean="0">
                <a:latin typeface="+mj-lt"/>
              </a:rPr>
              <a:t>, </a:t>
            </a:r>
            <a:r>
              <a:rPr lang="ru-RU" sz="2100" b="1" dirty="0" err="1" smtClean="0">
                <a:latin typeface="+mj-lt"/>
              </a:rPr>
              <a:t>які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відображають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здійснену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господарську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операцію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з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даними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документів</a:t>
            </a:r>
            <a:r>
              <a:rPr lang="ru-RU" sz="2100" b="1" dirty="0" smtClean="0">
                <a:latin typeface="+mj-lt"/>
              </a:rPr>
              <a:t>, </a:t>
            </a:r>
            <a:r>
              <a:rPr lang="ru-RU" sz="2100" b="1" dirty="0" err="1" smtClean="0">
                <a:latin typeface="+mj-lt"/>
              </a:rPr>
              <a:t>які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відображають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здійснення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іншої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господарської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операції</a:t>
            </a:r>
            <a:r>
              <a:rPr lang="ru-RU" sz="2100" b="1" dirty="0" smtClean="0">
                <a:latin typeface="+mj-lt"/>
              </a:rPr>
              <a:t>, яка </a:t>
            </a:r>
            <a:r>
              <a:rPr lang="ru-RU" sz="2100" b="1" dirty="0" err="1" smtClean="0">
                <a:latin typeface="+mj-lt"/>
              </a:rPr>
              <a:t>обумовлена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першою</a:t>
            </a:r>
            <a:r>
              <a:rPr lang="ru-RU" sz="2100" b="1" dirty="0" smtClean="0">
                <a:latin typeface="+mj-lt"/>
              </a:rPr>
              <a:t> (</a:t>
            </a:r>
            <a:r>
              <a:rPr lang="ru-RU" sz="2100" b="1" dirty="0" err="1" smtClean="0">
                <a:latin typeface="+mj-lt"/>
              </a:rPr>
              <a:t>наприклад</a:t>
            </a:r>
            <a:r>
              <a:rPr lang="ru-RU" sz="2100" b="1" dirty="0" smtClean="0">
                <a:latin typeface="+mj-lt"/>
              </a:rPr>
              <a:t>, </a:t>
            </a:r>
            <a:r>
              <a:rPr lang="ru-RU" sz="2100" b="1" dirty="0" err="1" smtClean="0">
                <a:latin typeface="+mj-lt"/>
              </a:rPr>
              <a:t>бартерні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операції</a:t>
            </a:r>
            <a:r>
              <a:rPr lang="ru-RU" sz="2100" b="1" dirty="0" smtClean="0">
                <a:latin typeface="+mj-lt"/>
              </a:rPr>
              <a:t>);</a:t>
            </a:r>
            <a:br>
              <a:rPr lang="ru-RU" sz="2100" b="1" dirty="0" smtClean="0">
                <a:latin typeface="+mj-lt"/>
              </a:rPr>
            </a:br>
            <a:endParaRPr lang="ru-RU" sz="2100" b="1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err="1" smtClean="0">
                <a:latin typeface="+mj-lt"/>
              </a:rPr>
              <a:t>співставлення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даних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бухгалтерського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обліку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з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даними</a:t>
            </a:r>
            <a:r>
              <a:rPr lang="ru-RU" sz="2100" b="1" dirty="0" smtClean="0">
                <a:latin typeface="+mj-lt"/>
              </a:rPr>
              <a:t> оперативного </a:t>
            </a:r>
            <a:r>
              <a:rPr lang="ru-RU" sz="2100" b="1" dirty="0" err="1" smtClean="0">
                <a:latin typeface="+mj-lt"/>
              </a:rPr>
              <a:t>обліку</a:t>
            </a:r>
            <a:r>
              <a:rPr lang="ru-RU" sz="2100" b="1" dirty="0" smtClean="0">
                <a:latin typeface="+mj-lt"/>
              </a:rPr>
              <a:t>;</a:t>
            </a:r>
            <a:br>
              <a:rPr lang="ru-RU" sz="2100" b="1" dirty="0" smtClean="0">
                <a:latin typeface="+mj-lt"/>
              </a:rPr>
            </a:br>
            <a:endParaRPr lang="ru-RU" sz="2100" b="1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b="1" dirty="0" err="1" smtClean="0">
                <a:latin typeface="+mj-lt"/>
              </a:rPr>
              <a:t>співставлення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даних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облікових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регістрів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з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даними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первинних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документів</a:t>
            </a:r>
            <a:r>
              <a:rPr lang="ru-RU" sz="2100" b="1" dirty="0" smtClean="0">
                <a:latin typeface="+mj-lt"/>
              </a:rPr>
              <a:t> </a:t>
            </a:r>
            <a:r>
              <a:rPr lang="ru-RU" sz="2100" b="1" dirty="0" err="1" smtClean="0">
                <a:latin typeface="+mj-lt"/>
              </a:rPr>
              <a:t>тощо</a:t>
            </a:r>
            <a:r>
              <a:rPr lang="ru-RU" sz="2100" b="1" dirty="0" smtClean="0">
                <a:latin typeface="+mj-lt"/>
              </a:rPr>
              <a:t>.</a:t>
            </a:r>
            <a:endParaRPr lang="ru-RU" sz="21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700808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До </a:t>
            </a:r>
            <a:r>
              <a:rPr lang="ru-RU" sz="24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способів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ru-RU" sz="24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взаємного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контролю </a:t>
            </a:r>
            <a:r>
              <a:rPr lang="ru-RU" sz="24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відносять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:</a:t>
            </a:r>
            <a:endParaRPr lang="ru-RU" sz="24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0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6.1. Методика судово-бухгалтерської експертизи та її особливості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268761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 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24944"/>
            <a:ext cx="8748464" cy="187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цього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експертом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вивчаються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матеріали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справи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метою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визначення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сторін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беруть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ній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участь;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вимог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ними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висуваються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документів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необхідні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проведення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надання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відповідей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поставлені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слідчим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судом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питання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endParaRPr lang="ru-RU" sz="1900" b="1" dirty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0" y="5229200"/>
            <a:ext cx="9144000" cy="158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Зважаючи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експерту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i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необхідно</a:t>
            </a: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r">
              <a:buFont typeface="Wingdings" pitchFamily="2" charset="2"/>
              <a:buChar char="Ø"/>
            </a:pP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схематично </a:t>
            </a:r>
            <a:r>
              <a:rPr lang="ru-RU" sz="1900" b="1" i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зобразити</a:t>
            </a: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послідовність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дій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виконавців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операції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algn="r">
              <a:buFont typeface="Wingdings" pitchFamily="2" charset="2"/>
              <a:buChar char="Ø"/>
            </a:pP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документальне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оформлення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операції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</a:p>
          <a:p>
            <a:pPr algn="r">
              <a:buFont typeface="Wingdings" pitchFamily="2" charset="2"/>
              <a:buChar char="Ø"/>
            </a:pP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відображення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бухгалтерському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обліку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відповідно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вимог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законодавства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endParaRPr lang="ru-RU" sz="1900" b="1" dirty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268760"/>
            <a:ext cx="8568952" cy="135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отримання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постанови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слідчого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ухвали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суду про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призначення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судово-бухгалтерської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експертизи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вивчення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змісту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поставлених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розв’язання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питань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експертом-бухгалтером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визначається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 </a:t>
            </a:r>
            <a:r>
              <a:rPr lang="ru-RU" sz="1900" b="1" i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проведення</a:t>
            </a: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900" b="1" i="1" dirty="0" err="1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1900" b="1" i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19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1900" b="1" dirty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7) </a:t>
            </a:r>
            <a:r>
              <a:rPr lang="ru-RU" b="1" i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Аналітична</a:t>
            </a:r>
            <a:r>
              <a:rPr lang="ru-RU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 </a:t>
            </a:r>
            <a:r>
              <a:rPr lang="ru-RU" b="1" i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логічна</a:t>
            </a:r>
            <a:r>
              <a:rPr lang="ru-RU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перевірка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документів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експертом-бухгалтером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проводиться за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необхідності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групування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виявлених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однорідних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порушень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нормативно-правових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актів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видами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господарських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операцій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досліджуються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елементів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логіки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дослідженні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показників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містяться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первинних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документах,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надані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дослідження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780928"/>
            <a:ext cx="9144000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8) </a:t>
            </a:r>
            <a:r>
              <a:rPr lang="ru-RU" b="1" i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Відновлення</a:t>
            </a:r>
            <a:r>
              <a:rPr lang="ru-RU" b="1" i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кількісно-сумового</a:t>
            </a:r>
            <a:r>
              <a:rPr lang="ru-RU" b="1" i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обліку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полягає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тому,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основі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дослідження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первинних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документів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оприбуткування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або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витрачання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цінностей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повністю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відновлюється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кількісний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створює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можливість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прослідкувати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рух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оборотних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необоротних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активів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кожним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їх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видом </a:t>
            </a:r>
            <a:r>
              <a:rPr lang="ru-RU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окремо</a:t>
            </a:r>
            <a:r>
              <a:rPr lang="ru-RU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013176"/>
            <a:ext cx="9144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9) </a:t>
            </a:r>
            <a:r>
              <a:rPr lang="ru-RU" b="1" i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Контрольне</a:t>
            </a:r>
            <a:r>
              <a:rPr lang="ru-RU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порівняння</a:t>
            </a:r>
            <a:r>
              <a:rPr lang="ru-RU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залишків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допомогою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цього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методу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експертом-бухгалтером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можуть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бути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виявлені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відхилення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обліку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товарно-виробничих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запасів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endParaRPr lang="ru-RU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Методика</a:t>
            </a:r>
            <a:r>
              <a:rPr lang="ru-RU" b="1" dirty="0" smtClean="0"/>
              <a:t> 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взаємопов’язаних</a:t>
            </a:r>
            <a:r>
              <a:rPr lang="ru-RU" b="1" dirty="0" smtClean="0"/>
              <a:t> </a:t>
            </a:r>
            <a:r>
              <a:rPr lang="ru-RU" b="1" dirty="0" err="1" smtClean="0"/>
              <a:t>методів</a:t>
            </a:r>
            <a:r>
              <a:rPr lang="ru-RU" b="1" dirty="0" smtClean="0"/>
              <a:t> (</a:t>
            </a:r>
            <a:r>
              <a:rPr lang="ru-RU" b="1" dirty="0" err="1" smtClean="0"/>
              <a:t>способів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прийомів</a:t>
            </a:r>
            <a:r>
              <a:rPr lang="ru-RU" b="1" dirty="0" smtClean="0"/>
              <a:t>)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Методика </a:t>
            </a:r>
            <a:r>
              <a:rPr lang="ru-RU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судово-бухгалтерської</a:t>
            </a:r>
            <a:r>
              <a:rPr lang="ru-RU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експертизи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сукупність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конкретних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способів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прийомів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вирішення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завдань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поставлених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перед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експертом-бухгалтером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слідчим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судом.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err="1" smtClean="0"/>
              <a:t>Визначити</a:t>
            </a:r>
            <a:r>
              <a:rPr lang="ru-RU" b="1" dirty="0" smtClean="0"/>
              <a:t> </a:t>
            </a:r>
            <a:r>
              <a:rPr lang="ru-RU" b="1" dirty="0" err="1" smtClean="0"/>
              <a:t>заздалегідь</a:t>
            </a:r>
            <a:r>
              <a:rPr lang="ru-RU" b="1" dirty="0" smtClean="0"/>
              <a:t> </a:t>
            </a:r>
            <a:r>
              <a:rPr lang="ru-RU" b="1" dirty="0" err="1" smtClean="0"/>
              <a:t>конкретні</a:t>
            </a:r>
            <a:r>
              <a:rPr lang="ru-RU" b="1" dirty="0" smtClean="0"/>
              <a:t> </a:t>
            </a:r>
            <a:r>
              <a:rPr lang="ru-RU" b="1" dirty="0" err="1" smtClean="0"/>
              <a:t>способи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прийоми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буде </a:t>
            </a:r>
            <a:r>
              <a:rPr lang="ru-RU" b="1" dirty="0" err="1" smtClean="0"/>
              <a:t>використовувати</a:t>
            </a:r>
            <a:r>
              <a:rPr lang="ru-RU" b="1" dirty="0" smtClean="0"/>
              <a:t> </a:t>
            </a:r>
            <a:r>
              <a:rPr lang="ru-RU" b="1" dirty="0" err="1" smtClean="0"/>
              <a:t>експерт-бухгалтер</a:t>
            </a:r>
            <a:r>
              <a:rPr lang="ru-RU" b="1" dirty="0" smtClean="0"/>
              <a:t> у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 </a:t>
            </a:r>
            <a:r>
              <a:rPr lang="ru-RU" b="1" dirty="0" err="1" smtClean="0"/>
              <a:t>неможливо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не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передбачити</a:t>
            </a:r>
            <a:r>
              <a:rPr lang="ru-RU" b="1" dirty="0" smtClean="0"/>
              <a:t> в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справі</a:t>
            </a:r>
            <a:r>
              <a:rPr lang="ru-RU" b="1" dirty="0" smtClean="0"/>
              <a:t> та в </a:t>
            </a:r>
            <a:r>
              <a:rPr lang="ru-RU" b="1" dirty="0" err="1" smtClean="0"/>
              <a:t>який</a:t>
            </a:r>
            <a:r>
              <a:rPr lang="ru-RU" b="1" dirty="0" smtClean="0"/>
              <a:t> момент </a:t>
            </a:r>
            <a:r>
              <a:rPr lang="ru-RU" b="1" dirty="0" err="1" smtClean="0"/>
              <a:t>може</a:t>
            </a:r>
            <a:r>
              <a:rPr lang="ru-RU" b="1" dirty="0" smtClean="0"/>
              <a:t> бути </a:t>
            </a:r>
            <a:r>
              <a:rPr lang="ru-RU" b="1" dirty="0" err="1" smtClean="0"/>
              <a:t>призначена</a:t>
            </a:r>
            <a:r>
              <a:rPr lang="ru-RU" b="1" dirty="0" smtClean="0"/>
              <a:t> </a:t>
            </a:r>
            <a:r>
              <a:rPr lang="ru-RU" b="1" dirty="0" err="1" smtClean="0"/>
              <a:t>експертиза</a:t>
            </a:r>
            <a:r>
              <a:rPr lang="ru-RU" b="1" dirty="0" smtClean="0"/>
              <a:t>. 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7890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питання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поставлені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слідчим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судом на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вирішення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експерта-бухгалтера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визначають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методику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судово-бухгалтерської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експертизи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653136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Експерт-бухгалтер</a:t>
            </a:r>
            <a:r>
              <a:rPr lang="ru-RU" b="1" dirty="0" smtClean="0"/>
              <a:t> повинен </a:t>
            </a:r>
            <a:r>
              <a:rPr lang="ru-RU" b="1" dirty="0" err="1" smtClean="0"/>
              <a:t>застосовувати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способи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б </a:t>
            </a:r>
            <a:r>
              <a:rPr lang="ru-RU" b="1" dirty="0" err="1" smtClean="0"/>
              <a:t>забезпечили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наявних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матеріалів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до предмету </a:t>
            </a:r>
            <a:r>
              <a:rPr lang="ru-RU" b="1" dirty="0" err="1" smtClean="0"/>
              <a:t>судово-бухгалтерської</a:t>
            </a:r>
            <a:r>
              <a:rPr lang="ru-RU" b="1" dirty="0" smtClean="0"/>
              <a:t> </a:t>
            </a:r>
            <a:r>
              <a:rPr lang="ru-RU" b="1" dirty="0" err="1" smtClean="0"/>
              <a:t>експертизи</a:t>
            </a:r>
            <a:r>
              <a:rPr lang="ru-RU" b="1" dirty="0" smtClean="0"/>
              <a:t>, </a:t>
            </a:r>
            <a:r>
              <a:rPr lang="ru-RU" b="1" dirty="0" err="1" smtClean="0"/>
              <a:t>виявлення</a:t>
            </a:r>
            <a:r>
              <a:rPr lang="ru-RU" b="1" dirty="0" smtClean="0"/>
              <a:t> </a:t>
            </a:r>
            <a:r>
              <a:rPr lang="ru-RU" b="1" dirty="0" err="1" smtClean="0"/>
              <a:t>невідповідності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документів</a:t>
            </a:r>
            <a:r>
              <a:rPr lang="ru-RU" b="1" dirty="0" smtClean="0"/>
              <a:t> </a:t>
            </a:r>
            <a:r>
              <a:rPr lang="ru-RU" b="1" dirty="0" err="1" smtClean="0"/>
              <a:t>фактично</a:t>
            </a:r>
            <a:r>
              <a:rPr lang="ru-RU" b="1" dirty="0" smtClean="0"/>
              <a:t> </a:t>
            </a:r>
            <a:r>
              <a:rPr lang="ru-RU" b="1" dirty="0" err="1" smtClean="0"/>
              <a:t>здійсненим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господарським</a:t>
            </a:r>
            <a:r>
              <a:rPr lang="ru-RU" b="1" dirty="0" smtClean="0"/>
              <a:t> </a:t>
            </a:r>
            <a:r>
              <a:rPr lang="ru-RU" b="1" dirty="0" err="1" smtClean="0"/>
              <a:t>операціям</a:t>
            </a:r>
            <a:r>
              <a:rPr lang="ru-RU" b="1" dirty="0" smtClean="0"/>
              <a:t> та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відображення</a:t>
            </a:r>
            <a:r>
              <a:rPr lang="ru-RU" b="1" dirty="0" smtClean="0"/>
              <a:t> в </a:t>
            </a:r>
            <a:r>
              <a:rPr lang="ru-RU" b="1" dirty="0" err="1" smtClean="0"/>
              <a:t>бухгалтерському</a:t>
            </a:r>
            <a:r>
              <a:rPr lang="ru-RU" b="1" dirty="0" smtClean="0"/>
              <a:t> </a:t>
            </a:r>
            <a:r>
              <a:rPr lang="ru-RU" b="1" dirty="0" err="1" smtClean="0"/>
              <a:t>обліку</a:t>
            </a:r>
            <a:r>
              <a:rPr lang="ru-RU" b="1" dirty="0" smtClean="0"/>
              <a:t> та </a:t>
            </a:r>
            <a:r>
              <a:rPr lang="ru-RU" b="1" dirty="0" err="1" smtClean="0"/>
              <a:t>звітності</a:t>
            </a:r>
            <a:r>
              <a:rPr lang="ru-RU" b="1" dirty="0" smtClean="0"/>
              <a:t>, </a:t>
            </a:r>
            <a:r>
              <a:rPr lang="ru-RU" b="1" dirty="0" err="1" smtClean="0"/>
              <a:t>встановлення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причинно-наслідкових</a:t>
            </a:r>
            <a:r>
              <a:rPr lang="ru-RU" b="1" dirty="0" smtClean="0"/>
              <a:t> </a:t>
            </a:r>
            <a:r>
              <a:rPr lang="ru-RU" b="1" dirty="0" err="1" smtClean="0"/>
              <a:t>зв’язків</a:t>
            </a:r>
            <a:r>
              <a:rPr lang="ru-RU" b="1" dirty="0" smtClean="0"/>
              <a:t> </a:t>
            </a:r>
            <a:r>
              <a:rPr lang="ru-RU" b="1" dirty="0" err="1" smtClean="0"/>
              <a:t>тощо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ru-RU" i="1" u="sng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Метод</a:t>
            </a:r>
            <a:r>
              <a:rPr lang="ru-RU" u="sng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спосіб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досягнення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певної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мети,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вирішення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конкретного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завдання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;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сукупність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прийомів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операцій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практичного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теоретичного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опанування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пізнання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дійсності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57192"/>
            <a:ext cx="8748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ru-RU" i="1" u="sng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Методом </a:t>
            </a:r>
            <a:r>
              <a:rPr lang="ru-RU" i="1" u="sng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судово-бухгалтерської</a:t>
            </a:r>
            <a:r>
              <a:rPr lang="ru-RU" i="1" u="sng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i="1" u="sng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експертизи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є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сукупність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способів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прийомів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використовуються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експертом-бухгалтером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дослідженні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об’єктів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судово-бухгалтерської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експертизи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первинних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зведених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документів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регістрів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бухгалтерського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обліку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звітності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та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інших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матеріалів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кримінальної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цивільної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справи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наданої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експерту-бухгалтеру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дослідження</a:t>
            </a:r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 </a:t>
            </a:r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869160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/>
              <a:t>Рис.6.1. Зв’язок між методом, способом і прийомом</a:t>
            </a:r>
            <a:endParaRPr lang="ru-RU" sz="16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48951"/>
              </p:ext>
            </p:extLst>
          </p:nvPr>
        </p:nvGraphicFramePr>
        <p:xfrm>
          <a:off x="1313384" y="1556792"/>
          <a:ext cx="6624736" cy="291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3" imgW="3924300" imgH="1724025" progId="Word.Picture.8">
                  <p:embed/>
                </p:oleObj>
              </mc:Choice>
              <mc:Fallback>
                <p:oleObj name="Picture" r:id="rId3" imgW="3924300" imgH="1724025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384" y="1556792"/>
                        <a:ext cx="6624736" cy="2910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	</a:t>
            </a:r>
            <a:r>
              <a:rPr lang="ru-RU" sz="2000" b="1" dirty="0" err="1" smtClean="0">
                <a:latin typeface="+mj-lt"/>
              </a:rPr>
              <a:t>Методи</a:t>
            </a:r>
            <a:r>
              <a:rPr lang="ru-RU" sz="2000" b="1" dirty="0" smtClean="0">
                <a:latin typeface="+mj-lt"/>
              </a:rPr>
              <a:t> та </a:t>
            </a:r>
            <a:r>
              <a:rPr lang="ru-RU" sz="2000" b="1" dirty="0" err="1" smtClean="0">
                <a:latin typeface="+mj-lt"/>
              </a:rPr>
              <a:t>прийоми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які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використовуються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експертом-бухгалтером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поділяють</a:t>
            </a:r>
            <a:r>
              <a:rPr lang="ru-RU" sz="2000" b="1" dirty="0" smtClean="0">
                <a:latin typeface="+mj-lt"/>
              </a:rPr>
              <a:t>  на два </a:t>
            </a:r>
            <a:r>
              <a:rPr lang="ru-RU" sz="2000" b="1" dirty="0" err="1" smtClean="0">
                <a:latin typeface="+mj-lt"/>
              </a:rPr>
              <a:t>самостійних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але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пов’язаних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між</a:t>
            </a:r>
            <a:r>
              <a:rPr lang="ru-RU" sz="2000" b="1" dirty="0" smtClean="0">
                <a:latin typeface="+mj-lt"/>
              </a:rPr>
              <a:t> собою </a:t>
            </a:r>
            <a:r>
              <a:rPr lang="ru-RU" sz="2000" b="1" dirty="0" err="1" smtClean="0">
                <a:latin typeface="+mj-lt"/>
              </a:rPr>
              <a:t>розділи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що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об’єднують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методи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загальної</a:t>
            </a:r>
            <a:r>
              <a:rPr lang="ru-RU" sz="2000" b="1" dirty="0" smtClean="0">
                <a:latin typeface="+mj-lt"/>
              </a:rPr>
              <a:t> та </a:t>
            </a:r>
            <a:r>
              <a:rPr lang="ru-RU" sz="2000" b="1" dirty="0" err="1" smtClean="0">
                <a:latin typeface="+mj-lt"/>
              </a:rPr>
              <a:t>часткової</a:t>
            </a:r>
            <a:r>
              <a:rPr lang="ru-RU" sz="2000" b="1" dirty="0" smtClean="0">
                <a:latin typeface="+mj-lt"/>
              </a:rPr>
              <a:t> методик </a:t>
            </a:r>
            <a:r>
              <a:rPr lang="ru-RU" sz="2000" b="1" dirty="0" err="1" smtClean="0">
                <a:latin typeface="+mj-lt"/>
              </a:rPr>
              <a:t>судово-бухгалтерської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експертизи</a:t>
            </a:r>
            <a:r>
              <a:rPr lang="ru-RU" sz="2000" b="1" dirty="0" smtClean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1683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	</a:t>
            </a:r>
            <a:r>
              <a:rPr lang="ru-RU" sz="2000" b="1" dirty="0" err="1" smtClean="0">
                <a:latin typeface="+mj-lt"/>
              </a:rPr>
              <a:t>Загальна</a:t>
            </a:r>
            <a:r>
              <a:rPr lang="ru-RU" sz="2000" b="1" dirty="0" smtClean="0">
                <a:latin typeface="+mj-lt"/>
              </a:rPr>
              <a:t> методика </a:t>
            </a:r>
            <a:r>
              <a:rPr lang="ru-RU" sz="2000" b="1" dirty="0" err="1" smtClean="0">
                <a:latin typeface="+mj-lt"/>
              </a:rPr>
              <a:t>представляє</a:t>
            </a:r>
            <a:r>
              <a:rPr lang="ru-RU" sz="2000" b="1" dirty="0" smtClean="0">
                <a:latin typeface="+mj-lt"/>
              </a:rPr>
              <a:t> систему </a:t>
            </a:r>
            <a:r>
              <a:rPr lang="ru-RU" sz="2000" b="1" dirty="0" err="1" smtClean="0">
                <a:latin typeface="+mj-lt"/>
              </a:rPr>
              <a:t>методів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досліджень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що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застосовується</a:t>
            </a:r>
            <a:r>
              <a:rPr lang="ru-RU" sz="2000" b="1" dirty="0" smtClean="0">
                <a:latin typeface="+mj-lt"/>
              </a:rPr>
              <a:t> при </a:t>
            </a:r>
            <a:r>
              <a:rPr lang="ru-RU" sz="2000" b="1" dirty="0" err="1" smtClean="0">
                <a:latin typeface="+mj-lt"/>
              </a:rPr>
              <a:t>вивченні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різних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об’єктів</a:t>
            </a:r>
            <a:r>
              <a:rPr lang="ru-RU" sz="2000" b="1" dirty="0" smtClean="0">
                <a:latin typeface="+mj-lt"/>
              </a:rPr>
              <a:t>. </a:t>
            </a:r>
            <a:r>
              <a:rPr lang="ru-RU" sz="2000" b="1" dirty="0" err="1" smtClean="0">
                <a:latin typeface="+mj-lt"/>
              </a:rPr>
              <a:t>Методи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загальної</a:t>
            </a:r>
            <a:r>
              <a:rPr lang="ru-RU" sz="2000" b="1" dirty="0" smtClean="0">
                <a:latin typeface="+mj-lt"/>
              </a:rPr>
              <a:t> методики </a:t>
            </a:r>
            <a:r>
              <a:rPr lang="ru-RU" sz="2000" b="1" dirty="0" err="1" smtClean="0">
                <a:latin typeface="+mj-lt"/>
              </a:rPr>
              <a:t>однакові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і</a:t>
            </a:r>
            <a:r>
              <a:rPr lang="ru-RU" sz="2000" b="1" dirty="0" smtClean="0">
                <a:latin typeface="+mj-lt"/>
              </a:rPr>
              <a:t> для </a:t>
            </a:r>
            <a:r>
              <a:rPr lang="ru-RU" sz="2000" b="1" dirty="0" err="1" smtClean="0">
                <a:latin typeface="+mj-lt"/>
              </a:rPr>
              <a:t>ревізії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для</a:t>
            </a:r>
            <a:r>
              <a:rPr lang="ru-RU" sz="2000" b="1" dirty="0" smtClean="0">
                <a:latin typeface="+mj-lt"/>
              </a:rPr>
              <a:t> аудиту, </a:t>
            </a:r>
            <a:r>
              <a:rPr lang="ru-RU" sz="2000" b="1" dirty="0" err="1" smtClean="0">
                <a:latin typeface="+mj-lt"/>
              </a:rPr>
              <a:t>і</a:t>
            </a:r>
            <a:r>
              <a:rPr lang="ru-RU" sz="2000" b="1" dirty="0" smtClean="0">
                <a:latin typeface="+mj-lt"/>
              </a:rPr>
              <a:t>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hlinkClick r:id="rId2"/>
              </a:rPr>
              <a:t>для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hlinkClick r:id="rId2"/>
              </a:rPr>
              <a:t>експертизи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й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використовуються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експертом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незалежно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від</a:t>
            </a:r>
            <a:r>
              <a:rPr lang="ru-RU" sz="2000" b="1" dirty="0" smtClean="0">
                <a:latin typeface="+mj-lt"/>
              </a:rPr>
              <a:t> характеру </a:t>
            </a:r>
            <a:r>
              <a:rPr lang="ru-RU" sz="2000" b="1" dirty="0" err="1" smtClean="0">
                <a:latin typeface="+mj-lt"/>
              </a:rPr>
              <a:t>злочину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що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розслідується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галузі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економіки</a:t>
            </a:r>
            <a:r>
              <a:rPr lang="ru-RU" sz="2000" b="1" dirty="0" smtClean="0">
                <a:latin typeface="+mj-lt"/>
              </a:rPr>
              <a:t> та </a:t>
            </a:r>
            <a:r>
              <a:rPr lang="ru-RU" sz="2000" b="1" dirty="0" err="1" smtClean="0">
                <a:latin typeface="+mj-lt"/>
              </a:rPr>
              <a:t>специфіки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роботи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підприємства</a:t>
            </a:r>
            <a:r>
              <a:rPr lang="ru-RU" sz="2000" b="1" dirty="0" smtClean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8904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	</a:t>
            </a:r>
            <a:r>
              <a:rPr lang="ru-RU" sz="2000" b="1" dirty="0" err="1" smtClean="0">
                <a:latin typeface="+mj-lt"/>
              </a:rPr>
              <a:t>Сукупність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часткових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прийомів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які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використовуються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експертом-бухгалтером</a:t>
            </a:r>
            <a:r>
              <a:rPr lang="ru-RU" sz="2000" b="1" dirty="0" smtClean="0">
                <a:latin typeface="+mj-lt"/>
              </a:rPr>
              <a:t> при </a:t>
            </a:r>
            <a:r>
              <a:rPr lang="ru-RU" sz="2000" b="1" dirty="0" err="1" smtClean="0">
                <a:latin typeface="+mj-lt"/>
              </a:rPr>
              <a:t>дослідженні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матеріалів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конкретної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справи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визначає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зміст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часткової</a:t>
            </a:r>
            <a:r>
              <a:rPr lang="ru-RU" sz="2000" b="1" dirty="0" smtClean="0">
                <a:latin typeface="+mj-lt"/>
              </a:rPr>
              <a:t> методики </a:t>
            </a:r>
            <a:r>
              <a:rPr lang="ru-RU" sz="2000" b="1" dirty="0" err="1" smtClean="0">
                <a:latin typeface="+mj-lt"/>
              </a:rPr>
              <a:t>судово-бухгалтерської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експертизи</a:t>
            </a:r>
            <a:r>
              <a:rPr lang="ru-RU" sz="2000" b="1" dirty="0" smtClean="0">
                <a:latin typeface="+mj-lt"/>
              </a:rPr>
              <a:t>. </a:t>
            </a:r>
            <a:r>
              <a:rPr lang="ru-RU" sz="2000" b="1" dirty="0" err="1" smtClean="0">
                <a:latin typeface="+mj-lt"/>
              </a:rPr>
              <a:t>Способи</a:t>
            </a:r>
            <a:r>
              <a:rPr lang="ru-RU" sz="2000" b="1" dirty="0" smtClean="0">
                <a:latin typeface="+mj-lt"/>
              </a:rPr>
              <a:t> та </a:t>
            </a:r>
            <a:r>
              <a:rPr lang="ru-RU" sz="2000" b="1" dirty="0" err="1" smtClean="0">
                <a:latin typeface="+mj-lt"/>
              </a:rPr>
              <a:t>прийоми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часткової</a:t>
            </a:r>
            <a:r>
              <a:rPr lang="ru-RU" sz="2000" b="1" dirty="0" smtClean="0">
                <a:latin typeface="+mj-lt"/>
              </a:rPr>
              <a:t> методики </a:t>
            </a:r>
            <a:r>
              <a:rPr lang="ru-RU" sz="2000" b="1" dirty="0" err="1" smtClean="0">
                <a:latin typeface="+mj-lt"/>
              </a:rPr>
              <a:t>деталізують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загальну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щодо</a:t>
            </a:r>
            <a:r>
              <a:rPr lang="ru-RU" sz="2000" b="1" dirty="0" smtClean="0">
                <a:latin typeface="+mj-lt"/>
              </a:rPr>
              <a:t> конкретного </a:t>
            </a:r>
            <a:r>
              <a:rPr lang="ru-RU" sz="2000" b="1" dirty="0" err="1" smtClean="0">
                <a:latin typeface="+mj-lt"/>
              </a:rPr>
              <a:t>об’єкта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дослідження</a:t>
            </a:r>
            <a:r>
              <a:rPr lang="ru-RU" sz="2000" b="1" dirty="0" smtClean="0">
                <a:latin typeface="+mj-lt"/>
              </a:rPr>
              <a:t>. </a:t>
            </a:r>
            <a:endParaRPr lang="ru-RU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1723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	У </a:t>
            </a:r>
            <a:r>
              <a:rPr lang="ru-RU" sz="2000" b="1" dirty="0" err="1" smtClean="0">
                <a:latin typeface="+mj-lt"/>
              </a:rPr>
              <a:t>цілому</a:t>
            </a:r>
            <a:r>
              <a:rPr lang="ru-RU" sz="2000" b="1" dirty="0" smtClean="0">
                <a:latin typeface="+mj-lt"/>
              </a:rPr>
              <a:t> методика </a:t>
            </a:r>
            <a:r>
              <a:rPr lang="ru-RU" sz="2000" b="1" dirty="0" err="1" smtClean="0">
                <a:latin typeface="+mj-lt"/>
              </a:rPr>
              <a:t>проведення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судово-бухгалтерської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експертизи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базується</a:t>
            </a:r>
            <a:r>
              <a:rPr lang="ru-RU" sz="2000" b="1" dirty="0" smtClean="0">
                <a:latin typeface="+mj-lt"/>
              </a:rPr>
              <a:t> на </a:t>
            </a:r>
            <a:r>
              <a:rPr lang="ru-RU" sz="2000" b="1" dirty="0" err="1" smtClean="0">
                <a:latin typeface="+mj-lt"/>
              </a:rPr>
              <a:t>використанні</a:t>
            </a:r>
            <a:r>
              <a:rPr lang="ru-RU" sz="2000" b="1" dirty="0" smtClean="0">
                <a:latin typeface="+mj-lt"/>
              </a:rPr>
              <a:t> </a:t>
            </a:r>
            <a:r>
              <a:rPr lang="ru-RU" sz="2000" b="1" i="1" u="sng" dirty="0" err="1" smtClean="0">
                <a:latin typeface="+mj-lt"/>
              </a:rPr>
              <a:t>загальнонаукових</a:t>
            </a:r>
            <a:r>
              <a:rPr lang="ru-RU" sz="2000" b="1" i="1" u="sng" dirty="0" smtClean="0">
                <a:latin typeface="+mj-lt"/>
              </a:rPr>
              <a:t> </a:t>
            </a:r>
            <a:r>
              <a:rPr lang="ru-RU" sz="2000" b="1" i="1" u="sng" dirty="0" err="1" smtClean="0">
                <a:latin typeface="+mj-lt"/>
              </a:rPr>
              <a:t>і</a:t>
            </a:r>
            <a:r>
              <a:rPr lang="ru-RU" sz="2000" b="1" i="1" u="sng" dirty="0" smtClean="0">
                <a:latin typeface="+mj-lt"/>
              </a:rPr>
              <a:t> </a:t>
            </a:r>
            <a:r>
              <a:rPr lang="ru-RU" sz="2000" b="1" i="1" u="sng" dirty="0" err="1" smtClean="0">
                <a:latin typeface="+mj-lt"/>
              </a:rPr>
              <a:t>спеціальних</a:t>
            </a:r>
            <a:r>
              <a:rPr lang="ru-RU" sz="2000" b="1" i="1" u="sng" dirty="0" smtClean="0">
                <a:latin typeface="+mj-lt"/>
              </a:rPr>
              <a:t> </a:t>
            </a:r>
            <a:r>
              <a:rPr lang="ru-RU" sz="2000" b="1" i="1" u="sng" dirty="0" err="1" smtClean="0">
                <a:latin typeface="+mj-lt"/>
              </a:rPr>
              <a:t>методів</a:t>
            </a:r>
            <a:r>
              <a:rPr lang="ru-RU" sz="2000" b="1" i="1" u="sng" dirty="0" smtClean="0">
                <a:latin typeface="+mj-lt"/>
              </a:rPr>
              <a:t>.</a:t>
            </a:r>
            <a:endParaRPr lang="ru-RU" sz="2000" b="1" i="1" u="sng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309320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/>
              <a:t>Рис.6.2. Класифікація методів судово-бухгалтерської експертизи</a:t>
            </a:r>
            <a:endParaRPr lang="ru-RU" sz="1600" i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55873"/>
              </p:ext>
            </p:extLst>
          </p:nvPr>
        </p:nvGraphicFramePr>
        <p:xfrm>
          <a:off x="1331640" y="404664"/>
          <a:ext cx="5936506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" r:id="rId3" imgW="5248046" imgH="5428793" progId="Word.Picture.8">
                  <p:embed/>
                </p:oleObj>
              </mc:Choice>
              <mc:Fallback>
                <p:oleObj name="Picture" r:id="rId3" imgW="5248046" imgH="542879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4664"/>
                        <a:ext cx="5936506" cy="5904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12879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62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Особливості методики </a:t>
            </a:r>
            <a:r>
              <a:rPr lang="uk-UA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судово-бухгалтерсьокї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експертизи: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712968" cy="553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експерт-бухгалтер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експертного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обмежений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використанням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способів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документального контролю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Експерт-бухгалтер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фактичного контролю, у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зв’язку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висновку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документальні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ревізора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фактичного контролю;</a:t>
            </a:r>
          </a:p>
          <a:p>
            <a:pPr algn="just">
              <a:lnSpc>
                <a:spcPct val="110000"/>
              </a:lnSpc>
            </a:pPr>
            <a:endParaRPr lang="ru-RU" sz="19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експерт-бухгалтер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проводити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зустрічну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перевірку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відповідних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документів</a:t>
            </a:r>
            <a:r>
              <a:rPr lang="ru-RU" sz="19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звернення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учасників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судового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вимогою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зустрічної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виходить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компетенції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звернутися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клопотанням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слідчого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суду про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зустрічної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експертного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експерту-бухгалтеру</a:t>
            </a:r>
            <a:r>
              <a:rPr lang="ru-RU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6.2. Використання загальнонаукових методів в судово-бухгалтерській експертизі: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24744"/>
            <a:ext cx="8820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1. </a:t>
            </a:r>
            <a:r>
              <a:rPr lang="ru-RU" sz="2000" b="1" i="1" dirty="0" err="1" smtClean="0"/>
              <a:t>Аналіз</a:t>
            </a:r>
            <a:r>
              <a:rPr lang="ru-RU" sz="2000" b="1" dirty="0" smtClean="0"/>
              <a:t> – метод </a:t>
            </a:r>
            <a:r>
              <a:rPr lang="ru-RU" sz="2000" b="1" dirty="0" err="1" smtClean="0"/>
              <a:t>дослідження</a:t>
            </a:r>
            <a:r>
              <a:rPr lang="ru-RU" sz="2000" b="1" dirty="0" smtClean="0"/>
              <a:t>, при </a:t>
            </a:r>
            <a:r>
              <a:rPr lang="ru-RU" sz="2000" b="1" dirty="0" err="1" smtClean="0"/>
              <a:t>якому</a:t>
            </a:r>
            <a:r>
              <a:rPr lang="ru-RU" sz="2000" b="1" dirty="0" smtClean="0"/>
              <a:t> предмет </a:t>
            </a:r>
            <a:r>
              <a:rPr lang="ru-RU" sz="2000" b="1" dirty="0" err="1" smtClean="0"/>
              <a:t>вивчається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допомогою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уявного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</a:t>
            </a:r>
            <a:r>
              <a:rPr lang="ru-RU" sz="2000" b="1" dirty="0" smtClean="0"/>
              <a:t> практичного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поділу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складові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елементи</a:t>
            </a:r>
            <a:r>
              <a:rPr lang="ru-RU" sz="2000" b="1" dirty="0" smtClean="0"/>
              <a:t>. За </a:t>
            </a:r>
            <a:r>
              <a:rPr lang="ru-RU" sz="2000" b="1" dirty="0" err="1" smtClean="0"/>
              <a:t>допомогою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аналізу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дослідити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або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встановити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окремі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факти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господарської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діяльності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господарюючого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суб’єкта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проникнути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глибину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досліджуваного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явища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процесу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2. </a:t>
            </a:r>
            <a:r>
              <a:rPr lang="ru-RU" sz="2000" b="1" i="1" dirty="0" smtClean="0"/>
              <a:t>Синтез </a:t>
            </a:r>
            <a:r>
              <a:rPr lang="ru-RU" sz="2000" b="1" dirty="0" smtClean="0"/>
              <a:t>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метод </a:t>
            </a:r>
            <a:r>
              <a:rPr lang="ru-RU" sz="2000" b="1" dirty="0" err="1" smtClean="0"/>
              <a:t>вивчення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об’єкта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цілісності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єдності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взаємному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зв’язку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</a:t>
            </a:r>
            <a:r>
              <a:rPr lang="ru-RU" sz="2000" b="1" dirty="0" smtClean="0"/>
              <a:t>. Цей метод </a:t>
            </a:r>
            <a:r>
              <a:rPr lang="ru-RU" sz="2000" b="1" dirty="0" err="1" smtClean="0"/>
              <a:t>дозволяє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узагальнити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виявлені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факти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відокремити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типові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випадкових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основні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другорядних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зробити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остаточні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висновки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тобто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пізнати</a:t>
            </a:r>
            <a:r>
              <a:rPr lang="ru-RU" sz="2000" b="1" dirty="0" smtClean="0"/>
              <a:t> предмет </a:t>
            </a:r>
            <a:r>
              <a:rPr lang="ru-RU" sz="2000" b="1" dirty="0" err="1" smtClean="0"/>
              <a:t>дослідження</a:t>
            </a:r>
            <a:r>
              <a:rPr lang="ru-RU" sz="2000" b="1" dirty="0" smtClean="0"/>
              <a:t> як </a:t>
            </a:r>
            <a:r>
              <a:rPr lang="ru-RU" sz="2000" b="1" dirty="0" err="1" smtClean="0"/>
              <a:t>єдине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ціле</a:t>
            </a:r>
            <a:r>
              <a:rPr lang="ru-RU" sz="2000" b="1" dirty="0" smtClean="0"/>
              <a:t> 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9715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3. </a:t>
            </a:r>
            <a:r>
              <a:rPr lang="ru-RU" sz="2000" b="1" i="1" dirty="0" err="1" smtClean="0"/>
              <a:t>Аналогія</a:t>
            </a:r>
            <a:r>
              <a:rPr lang="ru-RU" sz="2000" b="1" dirty="0" smtClean="0"/>
              <a:t> – метод </a:t>
            </a:r>
            <a:r>
              <a:rPr lang="ru-RU" sz="2000" b="1" dirty="0" err="1" smtClean="0"/>
              <a:t>наукового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дослідження</a:t>
            </a:r>
            <a:r>
              <a:rPr lang="ru-RU" sz="2000" b="1" dirty="0" smtClean="0"/>
              <a:t>, при </a:t>
            </a:r>
            <a:r>
              <a:rPr lang="ru-RU" sz="2000" b="1" dirty="0" err="1" smtClean="0"/>
              <a:t>якому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пізнання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об’єкта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досягається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основі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схожості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іншими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об’єктами</a:t>
            </a:r>
            <a:r>
              <a:rPr lang="ru-RU" sz="2000" b="1" dirty="0" smtClean="0"/>
              <a:t>. Метод </a:t>
            </a:r>
            <a:r>
              <a:rPr lang="ru-RU" sz="2000" b="1" dirty="0" err="1" smtClean="0"/>
              <a:t>аналогії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складає</a:t>
            </a:r>
            <a:r>
              <a:rPr lang="ru-RU" sz="2000" b="1" dirty="0" smtClean="0"/>
              <a:t> основу </a:t>
            </a:r>
            <a:r>
              <a:rPr lang="ru-RU" sz="2000" b="1" dirty="0" err="1" smtClean="0"/>
              <a:t>моделювання</a:t>
            </a:r>
            <a:r>
              <a:rPr lang="ru-RU" sz="2000" b="1" dirty="0" smtClean="0"/>
              <a:t>, яке </a:t>
            </a:r>
            <a:r>
              <a:rPr lang="ru-RU" sz="2000" b="1" dirty="0" err="1" smtClean="0"/>
              <a:t>використовується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судово-бухгалтерській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експертизі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502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Трек</vt:lpstr>
      <vt:lpstr>Microsoft Word 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Николай</cp:lastModifiedBy>
  <cp:revision>24</cp:revision>
  <dcterms:created xsi:type="dcterms:W3CDTF">2017-10-22T16:36:29Z</dcterms:created>
  <dcterms:modified xsi:type="dcterms:W3CDTF">2017-10-27T09:50:21Z</dcterms:modified>
</cp:coreProperties>
</file>