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  <p:sldId id="273" r:id="rId20"/>
    <p:sldId id="284" r:id="rId21"/>
    <p:sldId id="285" r:id="rId22"/>
    <p:sldId id="286" r:id="rId23"/>
    <p:sldId id="287" r:id="rId24"/>
    <p:sldId id="288" r:id="rId25"/>
    <p:sldId id="289" r:id="rId26"/>
    <p:sldId id="281" r:id="rId27"/>
    <p:sldId id="282" r:id="rId28"/>
    <p:sldId id="283" r:id="rId29"/>
    <p:sldId id="279" r:id="rId30"/>
    <p:sldId id="278" r:id="rId31"/>
    <p:sldId id="28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8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7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7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6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7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1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4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8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01AF7-D8D7-456C-B012-00D0E4086B29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6056-65ED-44A1-9344-379352DD0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Патерни</a:t>
            </a:r>
            <a:r>
              <a:rPr lang="ru-RU" dirty="0" smtClean="0"/>
              <a:t> </a:t>
            </a:r>
            <a:r>
              <a:rPr lang="ru-RU" dirty="0" err="1" smtClean="0"/>
              <a:t>повед</a:t>
            </a:r>
            <a:r>
              <a:rPr lang="uk-UA" dirty="0" smtClean="0"/>
              <a:t>інки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14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2705" y="443082"/>
            <a:ext cx="100635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Патерн</a:t>
            </a:r>
            <a:r>
              <a:rPr lang="en-US" sz="2800" b="1" dirty="0" smtClean="0"/>
              <a:t> "</a:t>
            </a:r>
            <a:r>
              <a:rPr lang="en-US" sz="2800" b="1" dirty="0" err="1" smtClean="0"/>
              <a:t>Команда</a:t>
            </a:r>
            <a:r>
              <a:rPr lang="en-US" sz="2800" b="1" dirty="0" smtClean="0"/>
              <a:t>" (Command) </a:t>
            </a:r>
            <a:r>
              <a:rPr lang="en-US" sz="2800" dirty="0" err="1" smtClean="0"/>
              <a:t>дозволяє</a:t>
            </a:r>
            <a:r>
              <a:rPr lang="en-US" sz="2800" dirty="0" smtClean="0"/>
              <a:t> </a:t>
            </a:r>
            <a:r>
              <a:rPr lang="en-US" sz="2800" dirty="0" err="1" smtClean="0"/>
              <a:t>инкапсул</a:t>
            </a:r>
            <a:r>
              <a:rPr lang="ru-RU" sz="2800" dirty="0" err="1" smtClean="0"/>
              <a:t>ювати</a:t>
            </a:r>
            <a:r>
              <a:rPr lang="en-US" sz="2800" dirty="0" smtClean="0"/>
              <a:t> </a:t>
            </a:r>
            <a:r>
              <a:rPr lang="en-US" sz="2800" dirty="0" err="1" smtClean="0"/>
              <a:t>запит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виконання</a:t>
            </a:r>
            <a:r>
              <a:rPr lang="en-US" sz="2800" dirty="0" smtClean="0"/>
              <a:t> </a:t>
            </a:r>
            <a:r>
              <a:rPr lang="en-US" sz="2800" dirty="0" err="1" smtClean="0"/>
              <a:t>певної</a:t>
            </a:r>
            <a:r>
              <a:rPr lang="en-US" sz="2800" dirty="0" smtClean="0"/>
              <a:t> </a:t>
            </a:r>
            <a:r>
              <a:rPr lang="en-US" sz="2800" dirty="0" err="1" smtClean="0"/>
              <a:t>дії</a:t>
            </a:r>
            <a:r>
              <a:rPr lang="en-US" sz="2800" dirty="0" smtClean="0"/>
              <a:t> у </a:t>
            </a:r>
            <a:r>
              <a:rPr lang="en-US" sz="2800" dirty="0" err="1" smtClean="0"/>
              <a:t>вигляді</a:t>
            </a:r>
            <a:r>
              <a:rPr lang="en-US" sz="2800" dirty="0" smtClean="0"/>
              <a:t> </a:t>
            </a:r>
            <a:r>
              <a:rPr lang="en-US" sz="2800" dirty="0" err="1" smtClean="0"/>
              <a:t>окремого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об'єкта</a:t>
            </a:r>
            <a:r>
              <a:rPr lang="en-US" sz="2800" dirty="0" smtClean="0"/>
              <a:t>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uk-UA" sz="2800" dirty="0" smtClean="0"/>
              <a:t>О</a:t>
            </a:r>
            <a:r>
              <a:rPr lang="en-US" sz="2800" dirty="0" err="1" smtClean="0"/>
              <a:t>б'єкт</a:t>
            </a:r>
            <a:r>
              <a:rPr lang="en-US" sz="2800" dirty="0" smtClean="0"/>
              <a:t> </a:t>
            </a:r>
            <a:r>
              <a:rPr lang="en-US" sz="2800" dirty="0" err="1" smtClean="0"/>
              <a:t>запиту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дію</a:t>
            </a:r>
            <a:r>
              <a:rPr lang="en-US" sz="2800" dirty="0" smtClean="0"/>
              <a:t> і </a:t>
            </a:r>
            <a:r>
              <a:rPr lang="en-US" sz="2800" dirty="0" err="1" smtClean="0"/>
              <a:t>називається</a:t>
            </a:r>
            <a:r>
              <a:rPr lang="en-US" sz="2800" dirty="0" smtClean="0"/>
              <a:t> </a:t>
            </a:r>
            <a:r>
              <a:rPr lang="en-US" sz="2800" dirty="0" err="1" smtClean="0"/>
              <a:t>командою</a:t>
            </a:r>
            <a:r>
              <a:rPr lang="en-US" sz="2800" dirty="0" smtClean="0"/>
              <a:t>. </a:t>
            </a:r>
            <a:endParaRPr lang="ru-RU" sz="2800" dirty="0" smtClean="0"/>
          </a:p>
          <a:p>
            <a:endParaRPr lang="ru-RU" sz="2800" dirty="0"/>
          </a:p>
          <a:p>
            <a:pPr algn="just"/>
            <a:r>
              <a:rPr lang="en-US" sz="2800" dirty="0" err="1" smtClean="0"/>
              <a:t>При</a:t>
            </a:r>
            <a:r>
              <a:rPr lang="en-US" sz="2800" dirty="0" smtClean="0"/>
              <a:t> </a:t>
            </a:r>
            <a:r>
              <a:rPr lang="en-US" sz="2800" dirty="0" err="1" smtClean="0"/>
              <a:t>цьому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об'єкти</a:t>
            </a:r>
            <a:r>
              <a:rPr lang="en-US" sz="2800" dirty="0" smtClean="0"/>
              <a:t>, </a:t>
            </a:r>
            <a:r>
              <a:rPr lang="en-US" sz="2800" dirty="0" err="1" smtClean="0"/>
              <a:t>які</a:t>
            </a:r>
            <a:r>
              <a:rPr lang="en-US" sz="2800" dirty="0" smtClean="0"/>
              <a:t> </a:t>
            </a:r>
            <a:r>
              <a:rPr lang="en-US" sz="2800" dirty="0" err="1" smtClean="0"/>
              <a:t>ініціюють</a:t>
            </a:r>
            <a:r>
              <a:rPr lang="en-US" sz="2800" dirty="0" smtClean="0"/>
              <a:t> </a:t>
            </a:r>
            <a:r>
              <a:rPr lang="en-US" sz="2800" dirty="0" err="1" smtClean="0"/>
              <a:t>запити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виконання</a:t>
            </a:r>
            <a:r>
              <a:rPr lang="en-US" sz="2800" dirty="0" smtClean="0"/>
              <a:t> </a:t>
            </a:r>
            <a:r>
              <a:rPr lang="en-US" sz="2800" dirty="0" err="1" smtClean="0"/>
              <a:t>дії</a:t>
            </a:r>
            <a:r>
              <a:rPr lang="en-US" sz="2800" dirty="0" smtClean="0"/>
              <a:t>, </a:t>
            </a:r>
            <a:r>
              <a:rPr lang="en-US" sz="2800" dirty="0" err="1" smtClean="0"/>
              <a:t>відокремлюються</a:t>
            </a:r>
            <a:r>
              <a:rPr lang="en-US" sz="2800" dirty="0" smtClean="0"/>
              <a:t> </a:t>
            </a:r>
            <a:r>
              <a:rPr lang="en-US" sz="2800" dirty="0" err="1" smtClean="0"/>
              <a:t>від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об'єктів</a:t>
            </a:r>
            <a:r>
              <a:rPr lang="en-US" sz="2800" dirty="0" smtClean="0"/>
              <a:t>, </a:t>
            </a:r>
            <a:r>
              <a:rPr lang="en-US" sz="2800" dirty="0" err="1" smtClean="0"/>
              <a:t>які</a:t>
            </a:r>
            <a:r>
              <a:rPr lang="en-US" sz="2800" dirty="0" smtClean="0"/>
              <a:t> </a:t>
            </a:r>
            <a:r>
              <a:rPr lang="en-US" sz="2800" dirty="0" err="1" smtClean="0"/>
              <a:t>виконують</a:t>
            </a:r>
            <a:r>
              <a:rPr lang="en-US" sz="2800" dirty="0" smtClean="0"/>
              <a:t> </a:t>
            </a:r>
            <a:r>
              <a:rPr lang="en-US" sz="2800" dirty="0" err="1" smtClean="0"/>
              <a:t>цю</a:t>
            </a:r>
            <a:r>
              <a:rPr lang="en-US" sz="2800" dirty="0" smtClean="0"/>
              <a:t> </a:t>
            </a:r>
            <a:r>
              <a:rPr lang="en-US" sz="2800" dirty="0" err="1" smtClean="0"/>
              <a:t>дію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00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5762" y="419968"/>
            <a:ext cx="111484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Коли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використовувати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команди</a:t>
            </a:r>
            <a:r>
              <a:rPr lang="en-US" sz="2400" b="1" dirty="0" smtClean="0"/>
              <a:t>?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Коли</a:t>
            </a:r>
            <a:r>
              <a:rPr lang="en-US" sz="2400" dirty="0" smtClean="0"/>
              <a:t> </a:t>
            </a:r>
            <a:r>
              <a:rPr lang="en-US" sz="2400" dirty="0" err="1" smtClean="0"/>
              <a:t>треба</a:t>
            </a:r>
            <a:r>
              <a:rPr lang="en-US" sz="2400" dirty="0" smtClean="0"/>
              <a:t> </a:t>
            </a:r>
            <a:r>
              <a:rPr lang="en-US" sz="2400" dirty="0" err="1" smtClean="0"/>
              <a:t>передавати</a:t>
            </a:r>
            <a:r>
              <a:rPr lang="en-US" sz="2400" dirty="0" smtClean="0"/>
              <a:t> в </a:t>
            </a:r>
            <a:r>
              <a:rPr lang="en-US" sz="2400" dirty="0" err="1" smtClean="0"/>
              <a:t>якості</a:t>
            </a:r>
            <a:r>
              <a:rPr lang="en-US" sz="2400" dirty="0" smtClean="0"/>
              <a:t> </a:t>
            </a:r>
            <a:r>
              <a:rPr lang="en-US" sz="2400" dirty="0" err="1" smtClean="0"/>
              <a:t>параметрів</a:t>
            </a:r>
            <a:r>
              <a:rPr lang="en-US" sz="2400" dirty="0" smtClean="0"/>
              <a:t> </a:t>
            </a:r>
            <a:r>
              <a:rPr lang="en-US" sz="2400" dirty="0" err="1" smtClean="0"/>
              <a:t>певні</a:t>
            </a:r>
            <a:r>
              <a:rPr lang="en-US" sz="2400" dirty="0" smtClean="0"/>
              <a:t> </a:t>
            </a:r>
            <a:r>
              <a:rPr lang="en-US" sz="2400" dirty="0" err="1" smtClean="0"/>
              <a:t>дії</a:t>
            </a:r>
            <a:r>
              <a:rPr lang="en-US" sz="2400" dirty="0" smtClean="0"/>
              <a:t>, </a:t>
            </a:r>
            <a:r>
              <a:rPr lang="en-US" sz="2400" dirty="0" err="1" smtClean="0"/>
              <a:t>що</a:t>
            </a:r>
            <a:r>
              <a:rPr lang="en-US" sz="2400" dirty="0" smtClean="0"/>
              <a:t> </a:t>
            </a:r>
            <a:r>
              <a:rPr lang="en-US" sz="2400" dirty="0" err="1" smtClean="0"/>
              <a:t>викликаються</a:t>
            </a:r>
            <a:r>
              <a:rPr lang="en-US" sz="2400" dirty="0" smtClean="0"/>
              <a:t> у </a:t>
            </a:r>
            <a:r>
              <a:rPr lang="en-US" sz="2400" dirty="0" err="1" smtClean="0"/>
              <a:t>відповідь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інші</a:t>
            </a:r>
            <a:r>
              <a:rPr lang="en-US" sz="2400" dirty="0" smtClean="0"/>
              <a:t> </a:t>
            </a:r>
            <a:r>
              <a:rPr lang="en-US" sz="2400" dirty="0" err="1" smtClean="0"/>
              <a:t>дії</a:t>
            </a:r>
            <a:r>
              <a:rPr lang="en-US" sz="2400" dirty="0" smtClean="0"/>
              <a:t>. </a:t>
            </a:r>
            <a:r>
              <a:rPr lang="en-US" sz="2400" dirty="0" err="1" smtClean="0"/>
              <a:t>Тобто</a:t>
            </a:r>
            <a:r>
              <a:rPr lang="en-US" sz="2400" dirty="0" smtClean="0"/>
              <a:t> </a:t>
            </a:r>
            <a:r>
              <a:rPr lang="en-US" sz="2400" dirty="0" err="1" smtClean="0"/>
              <a:t>коли</a:t>
            </a:r>
            <a:r>
              <a:rPr lang="en-US" sz="2400" dirty="0" smtClean="0"/>
              <a:t> </a:t>
            </a:r>
            <a:r>
              <a:rPr lang="en-US" sz="2400" dirty="0" err="1" smtClean="0"/>
              <a:t>необхідні</a:t>
            </a:r>
            <a:r>
              <a:rPr lang="en-US" sz="2400" dirty="0" smtClean="0"/>
              <a:t> </a:t>
            </a:r>
            <a:r>
              <a:rPr lang="en-US" sz="2400" dirty="0" err="1" smtClean="0"/>
              <a:t>функції</a:t>
            </a:r>
            <a:r>
              <a:rPr lang="en-US" sz="2400" dirty="0" smtClean="0"/>
              <a:t> </a:t>
            </a:r>
            <a:r>
              <a:rPr lang="en-US" sz="2400" dirty="0" err="1" smtClean="0"/>
              <a:t>зворотної</a:t>
            </a:r>
            <a:r>
              <a:rPr lang="en-US" sz="2400" dirty="0" smtClean="0"/>
              <a:t> </a:t>
            </a:r>
            <a:r>
              <a:rPr lang="en-US" sz="2400" dirty="0" err="1" smtClean="0"/>
              <a:t>дії</a:t>
            </a:r>
            <a:r>
              <a:rPr lang="en-US" sz="2400" dirty="0" smtClean="0"/>
              <a:t> у </a:t>
            </a:r>
            <a:r>
              <a:rPr lang="en-US" sz="2400" dirty="0" err="1" smtClean="0"/>
              <a:t>відповідь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певні</a:t>
            </a:r>
            <a:r>
              <a:rPr lang="en-US" sz="2400" dirty="0" smtClean="0"/>
              <a:t> </a:t>
            </a:r>
            <a:r>
              <a:rPr lang="en-US" sz="2400" dirty="0" err="1" smtClean="0"/>
              <a:t>дії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Коли</a:t>
            </a:r>
            <a:r>
              <a:rPr lang="en-US" sz="2400" dirty="0" smtClean="0"/>
              <a:t> </a:t>
            </a:r>
            <a:r>
              <a:rPr lang="en-US" sz="2400" dirty="0" err="1" smtClean="0"/>
              <a:t>необхідно</a:t>
            </a:r>
            <a:r>
              <a:rPr lang="en-US" sz="2400" dirty="0" smtClean="0"/>
              <a:t> </a:t>
            </a:r>
            <a:r>
              <a:rPr lang="en-US" sz="2400" dirty="0" err="1" smtClean="0"/>
              <a:t>забезпечити</a:t>
            </a:r>
            <a:r>
              <a:rPr lang="en-US" sz="2400" dirty="0" smtClean="0"/>
              <a:t> </a:t>
            </a:r>
            <a:r>
              <a:rPr lang="en-US" sz="2400" dirty="0" err="1" smtClean="0"/>
              <a:t>виконання</a:t>
            </a:r>
            <a:r>
              <a:rPr lang="en-US" sz="2400" dirty="0" smtClean="0"/>
              <a:t> </a:t>
            </a:r>
            <a:r>
              <a:rPr lang="en-US" sz="2400" dirty="0" err="1" smtClean="0"/>
              <a:t>черзі</a:t>
            </a:r>
            <a:r>
              <a:rPr lang="en-US" sz="2400" dirty="0" smtClean="0"/>
              <a:t> </a:t>
            </a:r>
            <a:r>
              <a:rPr lang="en-US" sz="2400" dirty="0" err="1" smtClean="0"/>
              <a:t>запитів</a:t>
            </a:r>
            <a:r>
              <a:rPr lang="en-US" sz="2400" dirty="0" smtClean="0"/>
              <a:t>, а </a:t>
            </a:r>
            <a:r>
              <a:rPr lang="en-US" sz="2400" dirty="0" err="1" smtClean="0"/>
              <a:t>також</a:t>
            </a:r>
            <a:r>
              <a:rPr lang="en-US" sz="2400" dirty="0" smtClean="0"/>
              <a:t> </a:t>
            </a:r>
            <a:r>
              <a:rPr lang="en-US" sz="2400" dirty="0" err="1" smtClean="0"/>
              <a:t>їх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можливе</a:t>
            </a:r>
            <a:r>
              <a:rPr lang="en-US" sz="2400" dirty="0" smtClean="0"/>
              <a:t> </a:t>
            </a:r>
            <a:r>
              <a:rPr lang="en-US" sz="2400" dirty="0" err="1" smtClean="0"/>
              <a:t>скасування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Коли</a:t>
            </a:r>
            <a:r>
              <a:rPr lang="en-US" sz="2400" dirty="0" smtClean="0"/>
              <a:t> </a:t>
            </a:r>
            <a:r>
              <a:rPr lang="en-US" sz="2400" dirty="0" err="1" smtClean="0"/>
              <a:t>треба</a:t>
            </a:r>
            <a:r>
              <a:rPr lang="en-US" sz="2400" dirty="0" smtClean="0"/>
              <a:t> </a:t>
            </a:r>
            <a:r>
              <a:rPr lang="en-US" sz="2400" dirty="0" err="1" smtClean="0"/>
              <a:t>підтримувати</a:t>
            </a:r>
            <a:r>
              <a:rPr lang="en-US" sz="2400" dirty="0" smtClean="0"/>
              <a:t> </a:t>
            </a:r>
            <a:r>
              <a:rPr lang="ru-RU" sz="2400" dirty="0" err="1" smtClean="0"/>
              <a:t>журналюваня</a:t>
            </a:r>
            <a:r>
              <a:rPr lang="en-US" sz="2400" dirty="0" smtClean="0"/>
              <a:t> </a:t>
            </a:r>
            <a:r>
              <a:rPr lang="en-US" sz="2400" dirty="0" err="1" smtClean="0"/>
              <a:t>змін</a:t>
            </a:r>
            <a:r>
              <a:rPr lang="en-US" sz="2400" dirty="0" smtClean="0"/>
              <a:t> в </a:t>
            </a:r>
            <a:r>
              <a:rPr lang="en-US" sz="2400" dirty="0" err="1" smtClean="0"/>
              <a:t>результаті</a:t>
            </a:r>
            <a:r>
              <a:rPr lang="en-US" sz="2400" dirty="0" smtClean="0"/>
              <a:t> </a:t>
            </a:r>
            <a:r>
              <a:rPr lang="en-US" sz="2400" dirty="0" err="1" smtClean="0"/>
              <a:t>запитів</a:t>
            </a:r>
            <a:r>
              <a:rPr lang="en-US" sz="2400" dirty="0" smtClean="0"/>
              <a:t>. </a:t>
            </a:r>
            <a:r>
              <a:rPr lang="en-US" sz="2400" dirty="0" err="1" smtClean="0"/>
              <a:t>Використання</a:t>
            </a:r>
            <a:r>
              <a:rPr lang="en-US" sz="2400" dirty="0" smtClean="0"/>
              <a:t> </a:t>
            </a:r>
            <a:r>
              <a:rPr lang="ru-RU" sz="2400" dirty="0" smtClean="0"/>
              <a:t>журнал</a:t>
            </a:r>
            <a:r>
              <a:rPr lang="uk-UA" sz="2400" dirty="0" err="1" smtClean="0"/>
              <a:t>ів</a:t>
            </a:r>
            <a:r>
              <a:rPr lang="en-US" sz="2400" dirty="0" smtClean="0"/>
              <a:t> </a:t>
            </a:r>
            <a:r>
              <a:rPr lang="en-US" sz="2400" dirty="0" err="1" smtClean="0"/>
              <a:t>може</a:t>
            </a:r>
            <a:r>
              <a:rPr lang="en-US" sz="2400" dirty="0" smtClean="0"/>
              <a:t> </a:t>
            </a:r>
            <a:r>
              <a:rPr lang="en-US" sz="2400" dirty="0" err="1" smtClean="0"/>
              <a:t>допомогти</a:t>
            </a:r>
            <a:r>
              <a:rPr lang="en-US" sz="2400" dirty="0" smtClean="0"/>
              <a:t> </a:t>
            </a:r>
            <a:r>
              <a:rPr lang="en-US" sz="2400" dirty="0" err="1" smtClean="0"/>
              <a:t>відновити</a:t>
            </a:r>
            <a:r>
              <a:rPr lang="en-US" sz="2400" dirty="0" smtClean="0"/>
              <a:t> </a:t>
            </a:r>
            <a:r>
              <a:rPr lang="en-US" sz="2400" dirty="0" err="1" smtClean="0"/>
              <a:t>стан</a:t>
            </a:r>
            <a:r>
              <a:rPr lang="en-US" sz="2400" dirty="0" smtClean="0"/>
              <a:t> </a:t>
            </a:r>
            <a:r>
              <a:rPr lang="en-US" sz="2400" dirty="0" err="1" smtClean="0"/>
              <a:t>системи</a:t>
            </a:r>
            <a:r>
              <a:rPr lang="en-US" sz="2400" dirty="0" smtClean="0"/>
              <a:t> - </a:t>
            </a:r>
            <a:r>
              <a:rPr lang="en-US" sz="2400" dirty="0" err="1" smtClean="0"/>
              <a:t>для</a:t>
            </a:r>
            <a:r>
              <a:rPr lang="en-US" sz="2400" dirty="0" smtClean="0"/>
              <a:t> </a:t>
            </a:r>
            <a:r>
              <a:rPr lang="en-US" sz="2400" dirty="0" err="1" smtClean="0"/>
              <a:t>цього</a:t>
            </a:r>
            <a:r>
              <a:rPr lang="en-US" sz="2400" dirty="0" smtClean="0"/>
              <a:t> </a:t>
            </a:r>
            <a:r>
              <a:rPr lang="en-US" sz="2400" dirty="0" err="1" smtClean="0"/>
              <a:t>необхідно</a:t>
            </a:r>
            <a:r>
              <a:rPr lang="en-US" sz="2400" dirty="0" smtClean="0"/>
              <a:t> </a:t>
            </a:r>
            <a:r>
              <a:rPr lang="en-US" sz="2400" dirty="0" err="1" smtClean="0"/>
              <a:t>буде</a:t>
            </a:r>
            <a:r>
              <a:rPr lang="en-US" sz="2400" dirty="0" smtClean="0"/>
              <a:t> </a:t>
            </a:r>
            <a:r>
              <a:rPr lang="en-US" sz="2400" dirty="0" err="1" smtClean="0"/>
              <a:t>використовувати</a:t>
            </a:r>
            <a:r>
              <a:rPr lang="en-US" sz="2400" dirty="0" smtClean="0"/>
              <a:t> </a:t>
            </a:r>
            <a:r>
              <a:rPr lang="en-US" sz="2400" dirty="0" err="1" smtClean="0"/>
              <a:t>послідовність</a:t>
            </a:r>
            <a:r>
              <a:rPr lang="en-US" sz="2400" dirty="0" smtClean="0"/>
              <a:t> </a:t>
            </a:r>
            <a:r>
              <a:rPr lang="en-US" sz="2400" dirty="0" err="1" smtClean="0"/>
              <a:t>запротокольованих</a:t>
            </a:r>
            <a:r>
              <a:rPr lang="en-US" sz="2400" dirty="0" smtClean="0"/>
              <a:t> </a:t>
            </a:r>
            <a:r>
              <a:rPr lang="en-US" sz="2400" dirty="0" err="1" smtClean="0"/>
              <a:t>команд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943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21" y="468904"/>
            <a:ext cx="10812004" cy="631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273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959" y="203594"/>
            <a:ext cx="9828856" cy="654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21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2772" y="327963"/>
            <a:ext cx="1141191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Шаблонний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метод</a:t>
            </a:r>
            <a:r>
              <a:rPr lang="en-US" sz="3200" b="1" dirty="0" smtClean="0"/>
              <a:t> (Template Method) </a:t>
            </a:r>
            <a:r>
              <a:rPr lang="en-US" sz="3200" dirty="0" err="1" smtClean="0"/>
              <a:t>визначає</a:t>
            </a:r>
            <a:r>
              <a:rPr lang="en-US" sz="3200" dirty="0" smtClean="0"/>
              <a:t> </a:t>
            </a:r>
            <a:r>
              <a:rPr lang="en-US" sz="3200" dirty="0" err="1" smtClean="0"/>
              <a:t>загальний</a:t>
            </a:r>
            <a:r>
              <a:rPr lang="en-US" sz="3200" dirty="0" smtClean="0"/>
              <a:t> </a:t>
            </a:r>
            <a:r>
              <a:rPr lang="en-US" sz="3200" dirty="0" err="1" smtClean="0"/>
              <a:t>алгоритм</a:t>
            </a:r>
            <a:r>
              <a:rPr lang="en-US" sz="3200" dirty="0" smtClean="0"/>
              <a:t> </a:t>
            </a:r>
            <a:r>
              <a:rPr lang="en-US" sz="3200" dirty="0" err="1" smtClean="0"/>
              <a:t>поведінки</a:t>
            </a:r>
            <a:r>
              <a:rPr lang="en-US" sz="3200" dirty="0" smtClean="0"/>
              <a:t> </a:t>
            </a:r>
            <a:r>
              <a:rPr lang="en-US" sz="3200" dirty="0" err="1" smtClean="0"/>
              <a:t>підкласів</a:t>
            </a:r>
            <a:r>
              <a:rPr lang="en-US" sz="3200" dirty="0" smtClean="0"/>
              <a:t>, </a:t>
            </a:r>
            <a:r>
              <a:rPr lang="en-US" sz="3200" dirty="0" err="1" smtClean="0"/>
              <a:t>дозволяючи</a:t>
            </a:r>
            <a:r>
              <a:rPr lang="en-US" sz="3200" dirty="0" smtClean="0"/>
              <a:t> </a:t>
            </a:r>
            <a:r>
              <a:rPr lang="en-US" sz="3200" dirty="0" err="1" smtClean="0"/>
              <a:t>їм</a:t>
            </a:r>
            <a:r>
              <a:rPr lang="en-US" sz="3200" dirty="0" smtClean="0"/>
              <a:t> </a:t>
            </a:r>
            <a:r>
              <a:rPr lang="en-US" sz="3200" dirty="0" err="1" smtClean="0"/>
              <a:t>перевизначити</a:t>
            </a:r>
            <a:r>
              <a:rPr lang="en-US" sz="3200" dirty="0" smtClean="0"/>
              <a:t> </a:t>
            </a:r>
            <a:r>
              <a:rPr lang="en-US" sz="3200" dirty="0" err="1" smtClean="0"/>
              <a:t>окремі</a:t>
            </a:r>
            <a:r>
              <a:rPr lang="en-US" sz="3200" dirty="0" smtClean="0"/>
              <a:t> </a:t>
            </a:r>
            <a:r>
              <a:rPr lang="en-US" sz="3200" dirty="0" err="1" smtClean="0"/>
              <a:t>кроки</a:t>
            </a:r>
            <a:r>
              <a:rPr lang="en-US" sz="3200" dirty="0" smtClean="0"/>
              <a:t> </a:t>
            </a:r>
            <a:r>
              <a:rPr lang="en-US" sz="3200" dirty="0" err="1" smtClean="0"/>
              <a:t>цього</a:t>
            </a:r>
            <a:r>
              <a:rPr lang="en-US" sz="3200" dirty="0" smtClean="0"/>
              <a:t> </a:t>
            </a:r>
            <a:r>
              <a:rPr lang="en-US" sz="3200" dirty="0" err="1" smtClean="0"/>
              <a:t>алгоритму</a:t>
            </a:r>
            <a:r>
              <a:rPr lang="en-US" sz="3200" dirty="0" smtClean="0"/>
              <a:t> </a:t>
            </a:r>
            <a:r>
              <a:rPr lang="en-US" sz="3200" dirty="0" err="1" smtClean="0"/>
              <a:t>без</a:t>
            </a:r>
            <a:r>
              <a:rPr lang="en-US" sz="3200" dirty="0" smtClean="0"/>
              <a:t> </a:t>
            </a:r>
            <a:r>
              <a:rPr lang="en-US" sz="3200" dirty="0" err="1" smtClean="0"/>
              <a:t>зміни</a:t>
            </a:r>
            <a:r>
              <a:rPr lang="en-US" sz="3200" dirty="0" smtClean="0"/>
              <a:t> </a:t>
            </a:r>
            <a:r>
              <a:rPr lang="en-US" sz="3200" dirty="0" err="1" smtClean="0"/>
              <a:t>його</a:t>
            </a:r>
            <a:r>
              <a:rPr lang="en-US" sz="3200" dirty="0" smtClean="0"/>
              <a:t> </a:t>
            </a:r>
            <a:r>
              <a:rPr lang="en-US" sz="3200" dirty="0" err="1" smtClean="0"/>
              <a:t>структури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2800" b="1" dirty="0" err="1" smtClean="0"/>
              <a:t>Коли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використовувати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шаблонний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метод</a:t>
            </a:r>
            <a:r>
              <a:rPr lang="en-US" sz="2800" b="1" dirty="0" smtClean="0"/>
              <a:t>?</a:t>
            </a:r>
          </a:p>
          <a:p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Коли</a:t>
            </a:r>
            <a:r>
              <a:rPr lang="en-US" sz="3200" dirty="0" smtClean="0"/>
              <a:t> </a:t>
            </a:r>
            <a:r>
              <a:rPr lang="en-US" sz="3200" dirty="0" err="1" smtClean="0"/>
              <a:t>планується</a:t>
            </a:r>
            <a:r>
              <a:rPr lang="en-US" sz="3200" dirty="0" smtClean="0"/>
              <a:t>, </a:t>
            </a:r>
            <a:r>
              <a:rPr lang="en-US" sz="3200" dirty="0" err="1" smtClean="0"/>
              <a:t>що</a:t>
            </a:r>
            <a:r>
              <a:rPr lang="en-US" sz="3200" dirty="0" smtClean="0"/>
              <a:t> в </a:t>
            </a:r>
            <a:r>
              <a:rPr lang="en-US" sz="3200" dirty="0" err="1" smtClean="0"/>
              <a:t>майбутньому</a:t>
            </a:r>
            <a:r>
              <a:rPr lang="en-US" sz="3200" dirty="0" smtClean="0"/>
              <a:t> </a:t>
            </a:r>
            <a:r>
              <a:rPr lang="en-US" sz="3200" dirty="0" err="1" smtClean="0"/>
              <a:t>підкласи</a:t>
            </a:r>
            <a:r>
              <a:rPr lang="en-US" sz="3200" dirty="0" smtClean="0"/>
              <a:t> </a:t>
            </a:r>
            <a:r>
              <a:rPr lang="en-US" sz="3200" dirty="0" err="1" smtClean="0"/>
              <a:t>повинні</a:t>
            </a:r>
            <a:r>
              <a:rPr lang="en-US" sz="3200" dirty="0" smtClean="0"/>
              <a:t> </a:t>
            </a:r>
            <a:r>
              <a:rPr lang="en-US" sz="3200" dirty="0" err="1" smtClean="0"/>
              <a:t>будуть</a:t>
            </a:r>
            <a:r>
              <a:rPr lang="en-US" sz="3200" dirty="0" smtClean="0"/>
              <a:t> </a:t>
            </a:r>
            <a:r>
              <a:rPr lang="en-US" sz="3200" dirty="0" err="1" smtClean="0"/>
              <a:t>перевизначати</a:t>
            </a:r>
            <a:r>
              <a:rPr lang="en-US" sz="3200" dirty="0" smtClean="0"/>
              <a:t> </a:t>
            </a:r>
            <a:r>
              <a:rPr lang="en-US" sz="3200" dirty="0" err="1" smtClean="0"/>
              <a:t>різні</a:t>
            </a:r>
            <a:r>
              <a:rPr lang="en-US" sz="3200" dirty="0" smtClean="0"/>
              <a:t> </a:t>
            </a:r>
            <a:r>
              <a:rPr lang="en-US" sz="3200" dirty="0" err="1" smtClean="0"/>
              <a:t>етапи</a:t>
            </a:r>
            <a:r>
              <a:rPr lang="en-US" sz="3200" dirty="0" smtClean="0"/>
              <a:t> </a:t>
            </a:r>
            <a:r>
              <a:rPr lang="en-US" sz="3200" dirty="0" err="1" smtClean="0"/>
              <a:t>алгоритму</a:t>
            </a:r>
            <a:r>
              <a:rPr lang="en-US" sz="3200" dirty="0" smtClean="0"/>
              <a:t> </a:t>
            </a:r>
            <a:r>
              <a:rPr lang="en-US" sz="3200" dirty="0" err="1" smtClean="0"/>
              <a:t>без</a:t>
            </a:r>
            <a:r>
              <a:rPr lang="en-US" sz="3200" dirty="0" smtClean="0"/>
              <a:t> </a:t>
            </a:r>
            <a:r>
              <a:rPr lang="en-US" sz="3200" dirty="0" err="1" smtClean="0"/>
              <a:t>зміни</a:t>
            </a:r>
            <a:r>
              <a:rPr lang="en-US" sz="3200" dirty="0" smtClean="0"/>
              <a:t> </a:t>
            </a:r>
            <a:r>
              <a:rPr lang="en-US" sz="3200" dirty="0" err="1" smtClean="0"/>
              <a:t>його</a:t>
            </a:r>
            <a:r>
              <a:rPr lang="en-US" sz="3200" dirty="0" smtClean="0"/>
              <a:t> </a:t>
            </a:r>
            <a:r>
              <a:rPr lang="en-US" sz="3200" dirty="0" err="1" smtClean="0"/>
              <a:t>структури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Коли</a:t>
            </a:r>
            <a:r>
              <a:rPr lang="en-US" sz="3200" dirty="0" smtClean="0"/>
              <a:t> в </a:t>
            </a:r>
            <a:r>
              <a:rPr lang="en-US" sz="3200" dirty="0" err="1" smtClean="0"/>
              <a:t>класах</a:t>
            </a:r>
            <a:r>
              <a:rPr lang="en-US" sz="3200" dirty="0" smtClean="0"/>
              <a:t>, </a:t>
            </a:r>
            <a:r>
              <a:rPr lang="en-US" sz="3200" dirty="0" err="1" smtClean="0"/>
              <a:t>які</a:t>
            </a:r>
            <a:r>
              <a:rPr lang="en-US" sz="3200" dirty="0" smtClean="0"/>
              <a:t> </a:t>
            </a:r>
            <a:r>
              <a:rPr lang="en-US" sz="3200" dirty="0" err="1" smtClean="0"/>
              <a:t>реалізують</a:t>
            </a:r>
            <a:r>
              <a:rPr lang="en-US" sz="3200" dirty="0" smtClean="0"/>
              <a:t> </a:t>
            </a:r>
            <a:r>
              <a:rPr lang="en-US" sz="3200" dirty="0" err="1" smtClean="0"/>
              <a:t>схожий</a:t>
            </a:r>
            <a:r>
              <a:rPr lang="en-US" sz="3200" dirty="0" smtClean="0"/>
              <a:t> </a:t>
            </a:r>
            <a:r>
              <a:rPr lang="en-US" sz="3200" dirty="0" err="1" smtClean="0"/>
              <a:t>алгоритм</a:t>
            </a:r>
            <a:r>
              <a:rPr lang="en-US" sz="3200" dirty="0" smtClean="0"/>
              <a:t>, </a:t>
            </a:r>
            <a:r>
              <a:rPr lang="en-US" sz="3200" dirty="0" err="1" smtClean="0"/>
              <a:t>відбувається</a:t>
            </a:r>
            <a:r>
              <a:rPr lang="en-US" sz="3200" dirty="0" smtClean="0"/>
              <a:t> </a:t>
            </a:r>
            <a:r>
              <a:rPr lang="en-US" sz="3200" dirty="0" err="1" smtClean="0"/>
              <a:t>дублювання</a:t>
            </a:r>
            <a:r>
              <a:rPr lang="en-US" sz="3200" dirty="0" smtClean="0"/>
              <a:t> </a:t>
            </a:r>
            <a:r>
              <a:rPr lang="en-US" sz="3200" dirty="0" err="1" smtClean="0"/>
              <a:t>коду</a:t>
            </a:r>
            <a:r>
              <a:rPr lang="en-US" sz="3200" dirty="0" smtClean="0"/>
              <a:t>. </a:t>
            </a:r>
            <a:r>
              <a:rPr lang="en-US" sz="3200" dirty="0" err="1" smtClean="0"/>
              <a:t>Винесення</a:t>
            </a:r>
            <a:r>
              <a:rPr lang="en-US" sz="3200" dirty="0" smtClean="0"/>
              <a:t> </a:t>
            </a:r>
            <a:r>
              <a:rPr lang="en-US" sz="3200" dirty="0" err="1" smtClean="0"/>
              <a:t>спільного</a:t>
            </a:r>
            <a:r>
              <a:rPr lang="en-US" sz="3200" dirty="0" smtClean="0"/>
              <a:t> </a:t>
            </a:r>
            <a:r>
              <a:rPr lang="en-US" sz="3200" dirty="0" err="1" smtClean="0"/>
              <a:t>коду</a:t>
            </a:r>
            <a:r>
              <a:rPr lang="en-US" sz="3200" dirty="0" smtClean="0"/>
              <a:t> в </a:t>
            </a:r>
            <a:r>
              <a:rPr lang="en-US" sz="3200" dirty="0" err="1" smtClean="0"/>
              <a:t>шаблонний</a:t>
            </a:r>
            <a:r>
              <a:rPr lang="en-US" sz="3200" dirty="0" smtClean="0"/>
              <a:t> </a:t>
            </a:r>
            <a:r>
              <a:rPr lang="en-US" sz="3200" dirty="0" err="1" smtClean="0"/>
              <a:t>метод</a:t>
            </a:r>
            <a:r>
              <a:rPr lang="en-US" sz="3200" dirty="0" smtClean="0"/>
              <a:t> </a:t>
            </a:r>
            <a:r>
              <a:rPr lang="en-US" sz="3200" dirty="0" err="1" smtClean="0"/>
              <a:t>зменшить</a:t>
            </a:r>
            <a:r>
              <a:rPr lang="en-US" sz="3200" dirty="0" smtClean="0"/>
              <a:t> </a:t>
            </a:r>
            <a:r>
              <a:rPr lang="en-US" sz="3200" dirty="0" err="1" smtClean="0"/>
              <a:t>його</a:t>
            </a:r>
            <a:r>
              <a:rPr lang="en-US" sz="3200" dirty="0" smtClean="0"/>
              <a:t> </a:t>
            </a:r>
            <a:r>
              <a:rPr lang="en-US" sz="3200" dirty="0" err="1" smtClean="0"/>
              <a:t>дублювання</a:t>
            </a:r>
            <a:r>
              <a:rPr lang="en-US" sz="3200" dirty="0" smtClean="0"/>
              <a:t> в </a:t>
            </a:r>
            <a:r>
              <a:rPr lang="en-US" sz="3200" dirty="0" err="1" smtClean="0"/>
              <a:t>підкласах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7297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025" y="307545"/>
            <a:ext cx="8222901" cy="618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29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331" y="402956"/>
            <a:ext cx="9107837" cy="591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9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9268" y="394616"/>
            <a:ext cx="11473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Патерн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Итератор</a:t>
            </a:r>
            <a:r>
              <a:rPr lang="en-US" sz="2800" b="1" dirty="0" smtClean="0"/>
              <a:t> (Iterator) </a:t>
            </a:r>
            <a:r>
              <a:rPr lang="en-US" sz="2800" dirty="0" err="1" smtClean="0"/>
              <a:t>надає</a:t>
            </a:r>
            <a:r>
              <a:rPr lang="en-US" sz="2800" dirty="0" smtClean="0"/>
              <a:t> </a:t>
            </a:r>
            <a:r>
              <a:rPr lang="en-US" sz="2800" dirty="0" err="1" smtClean="0"/>
              <a:t>абстрактний</a:t>
            </a:r>
            <a:r>
              <a:rPr lang="en-US" sz="2800" dirty="0" smtClean="0"/>
              <a:t> </a:t>
            </a:r>
            <a:r>
              <a:rPr lang="en-US" sz="2800" dirty="0" err="1" smtClean="0"/>
              <a:t>інтерфейс</a:t>
            </a:r>
            <a:r>
              <a:rPr lang="en-US" sz="2800" dirty="0" smtClean="0"/>
              <a:t> </a:t>
            </a:r>
            <a:r>
              <a:rPr lang="en-US" sz="2800" dirty="0" err="1" smtClean="0"/>
              <a:t>для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послідовного</a:t>
            </a:r>
            <a:r>
              <a:rPr lang="en-US" sz="2800" dirty="0" smtClean="0"/>
              <a:t> </a:t>
            </a:r>
            <a:r>
              <a:rPr lang="en-US" sz="2800" dirty="0" err="1" smtClean="0"/>
              <a:t>доступу</a:t>
            </a:r>
            <a:r>
              <a:rPr lang="en-US" sz="2800" dirty="0" smtClean="0"/>
              <a:t> </a:t>
            </a:r>
            <a:r>
              <a:rPr lang="en-US" sz="2800" dirty="0" err="1" smtClean="0"/>
              <a:t>до</a:t>
            </a:r>
            <a:r>
              <a:rPr lang="en-US" sz="2800" dirty="0" smtClean="0"/>
              <a:t> </a:t>
            </a:r>
            <a:r>
              <a:rPr lang="en-US" sz="2800" dirty="0" err="1" smtClean="0"/>
              <a:t>всіх</a:t>
            </a:r>
            <a:r>
              <a:rPr lang="en-US" sz="2800" dirty="0" smtClean="0"/>
              <a:t> </a:t>
            </a:r>
            <a:r>
              <a:rPr lang="en-US" sz="2800" dirty="0" err="1" smtClean="0"/>
              <a:t>елементів</a:t>
            </a:r>
            <a:r>
              <a:rPr lang="en-US" sz="2800" dirty="0" smtClean="0"/>
              <a:t> </a:t>
            </a:r>
            <a:r>
              <a:rPr lang="uk-UA" sz="2800" dirty="0" err="1" smtClean="0"/>
              <a:t>композітного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об'єкта</a:t>
            </a:r>
            <a:r>
              <a:rPr lang="en-US" sz="2800" dirty="0" smtClean="0"/>
              <a:t> </a:t>
            </a:r>
            <a:r>
              <a:rPr lang="en-US" sz="2800" dirty="0" err="1" smtClean="0"/>
              <a:t>без</a:t>
            </a:r>
            <a:r>
              <a:rPr lang="en-US" sz="2800" dirty="0" smtClean="0"/>
              <a:t> </a:t>
            </a:r>
            <a:r>
              <a:rPr lang="en-US" sz="2800" dirty="0" err="1" smtClean="0"/>
              <a:t>розкриття</a:t>
            </a:r>
            <a:r>
              <a:rPr lang="en-US" sz="2800" dirty="0" smtClean="0"/>
              <a:t> </a:t>
            </a:r>
            <a:r>
              <a:rPr lang="en-US" sz="2800" dirty="0" err="1" smtClean="0"/>
              <a:t>його</a:t>
            </a:r>
            <a:r>
              <a:rPr lang="en-US" sz="2800" dirty="0" smtClean="0"/>
              <a:t> </a:t>
            </a:r>
            <a:r>
              <a:rPr lang="en-US" sz="2800" dirty="0" err="1" smtClean="0"/>
              <a:t>внутрішньої</a:t>
            </a:r>
            <a:r>
              <a:rPr lang="en-US" sz="2800" dirty="0" smtClean="0"/>
              <a:t> </a:t>
            </a:r>
            <a:r>
              <a:rPr lang="en-US" sz="2800" dirty="0" err="1" smtClean="0"/>
              <a:t>структури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9268" y="2292307"/>
            <a:ext cx="1066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Коли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використовувати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ітератори</a:t>
            </a:r>
            <a:r>
              <a:rPr lang="en-US" sz="2800" b="1" dirty="0" smtClean="0"/>
              <a:t>?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 err="1" smtClean="0"/>
              <a:t>необхідно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здійснити</a:t>
            </a:r>
            <a:r>
              <a:rPr lang="en-US" sz="2800" dirty="0" smtClean="0"/>
              <a:t> </a:t>
            </a:r>
            <a:r>
              <a:rPr lang="en-US" sz="2800" dirty="0" err="1" smtClean="0"/>
              <a:t>обхід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об'єкта</a:t>
            </a:r>
            <a:r>
              <a:rPr lang="en-US" sz="2800" dirty="0" smtClean="0"/>
              <a:t> </a:t>
            </a:r>
            <a:r>
              <a:rPr lang="en-US" sz="2800" dirty="0" err="1" smtClean="0"/>
              <a:t>без</a:t>
            </a:r>
            <a:r>
              <a:rPr lang="en-US" sz="2800" dirty="0" smtClean="0"/>
              <a:t> </a:t>
            </a:r>
            <a:r>
              <a:rPr lang="en-US" sz="2800" dirty="0" err="1" smtClean="0"/>
              <a:t>розкриття</a:t>
            </a:r>
            <a:r>
              <a:rPr lang="en-US" sz="2800" dirty="0" smtClean="0"/>
              <a:t> </a:t>
            </a:r>
            <a:r>
              <a:rPr lang="en-US" sz="2800" dirty="0" err="1" smtClean="0"/>
              <a:t>його</a:t>
            </a:r>
            <a:r>
              <a:rPr lang="en-US" sz="2800" dirty="0" smtClean="0"/>
              <a:t> </a:t>
            </a:r>
            <a:r>
              <a:rPr lang="en-US" sz="2800" dirty="0" err="1" smtClean="0"/>
              <a:t>внутрішньої</a:t>
            </a:r>
            <a:r>
              <a:rPr lang="en-US" sz="2800" dirty="0" smtClean="0"/>
              <a:t> </a:t>
            </a:r>
            <a:r>
              <a:rPr lang="en-US" sz="2800" dirty="0" err="1" smtClean="0"/>
              <a:t>структури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є </a:t>
            </a:r>
            <a:r>
              <a:rPr lang="en-US" sz="2800" dirty="0" err="1" smtClean="0"/>
              <a:t>набір</a:t>
            </a:r>
            <a:r>
              <a:rPr lang="en-US" sz="2800" dirty="0" smtClean="0"/>
              <a:t> </a:t>
            </a:r>
            <a:r>
              <a:rPr lang="en-US" sz="2800" dirty="0" err="1" smtClean="0"/>
              <a:t>складових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об'єктів</a:t>
            </a:r>
            <a:r>
              <a:rPr lang="en-US" sz="2800" dirty="0" smtClean="0"/>
              <a:t>, і </a:t>
            </a:r>
            <a:r>
              <a:rPr lang="en-US" sz="2800" dirty="0" err="1" smtClean="0"/>
              <a:t>треба</a:t>
            </a:r>
            <a:r>
              <a:rPr lang="en-US" sz="2800" dirty="0" smtClean="0"/>
              <a:t> </a:t>
            </a:r>
            <a:r>
              <a:rPr lang="en-US" sz="2800" dirty="0" err="1" smtClean="0"/>
              <a:t>забезпечити</a:t>
            </a:r>
            <a:r>
              <a:rPr lang="en-US" sz="2800" dirty="0" smtClean="0"/>
              <a:t> </a:t>
            </a:r>
            <a:r>
              <a:rPr lang="en-US" sz="2800" dirty="0" err="1" smtClean="0"/>
              <a:t>єдиний</a:t>
            </a:r>
            <a:r>
              <a:rPr lang="en-US" sz="2800" dirty="0" smtClean="0"/>
              <a:t> </a:t>
            </a:r>
            <a:r>
              <a:rPr lang="en-US" sz="2800" dirty="0" err="1" smtClean="0"/>
              <a:t>інтерфейс</a:t>
            </a:r>
            <a:r>
              <a:rPr lang="en-US" sz="2800" dirty="0" smtClean="0"/>
              <a:t> </a:t>
            </a:r>
            <a:r>
              <a:rPr lang="en-US" sz="2800" dirty="0" err="1" smtClean="0"/>
              <a:t>для</a:t>
            </a:r>
            <a:r>
              <a:rPr lang="en-US" sz="2800" dirty="0" smtClean="0"/>
              <a:t> </a:t>
            </a:r>
            <a:r>
              <a:rPr lang="en-US" sz="2800" dirty="0" err="1" smtClean="0"/>
              <a:t>їх</a:t>
            </a:r>
            <a:r>
              <a:rPr lang="en-US" sz="2800" dirty="0" smtClean="0"/>
              <a:t> </a:t>
            </a:r>
            <a:r>
              <a:rPr lang="en-US" sz="2800" dirty="0" err="1" smtClean="0"/>
              <a:t>перебору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 err="1" smtClean="0"/>
              <a:t>необхідно</a:t>
            </a:r>
            <a:r>
              <a:rPr lang="en-US" sz="2800" dirty="0" smtClean="0"/>
              <a:t> </a:t>
            </a:r>
            <a:r>
              <a:rPr lang="en-US" sz="2800" dirty="0" err="1" smtClean="0"/>
              <a:t>надати</a:t>
            </a:r>
            <a:r>
              <a:rPr lang="en-US" sz="2800" dirty="0" smtClean="0"/>
              <a:t> </a:t>
            </a:r>
            <a:r>
              <a:rPr lang="en-US" sz="2800" dirty="0" err="1" smtClean="0"/>
              <a:t>кілька</a:t>
            </a:r>
            <a:r>
              <a:rPr lang="en-US" sz="2800" dirty="0" smtClean="0"/>
              <a:t> </a:t>
            </a:r>
            <a:r>
              <a:rPr lang="en-US" sz="2800" dirty="0" err="1" smtClean="0"/>
              <a:t>альтернативних</a:t>
            </a:r>
            <a:r>
              <a:rPr lang="en-US" sz="2800" dirty="0" smtClean="0"/>
              <a:t> </a:t>
            </a:r>
            <a:r>
              <a:rPr lang="en-US" sz="2800" dirty="0" err="1" smtClean="0"/>
              <a:t>варіантів</a:t>
            </a:r>
            <a:r>
              <a:rPr lang="en-US" sz="2800" dirty="0" smtClean="0"/>
              <a:t> </a:t>
            </a:r>
            <a:r>
              <a:rPr lang="en-US" sz="2800" dirty="0" err="1" smtClean="0"/>
              <a:t>перебору</a:t>
            </a:r>
            <a:r>
              <a:rPr lang="en-US" sz="2800" dirty="0" smtClean="0"/>
              <a:t> </a:t>
            </a:r>
            <a:r>
              <a:rPr lang="en-US" sz="2800" dirty="0" err="1" smtClean="0"/>
              <a:t>одного</a:t>
            </a:r>
            <a:r>
              <a:rPr lang="en-US" sz="2800" dirty="0" smtClean="0"/>
              <a:t> і </a:t>
            </a:r>
            <a:r>
              <a:rPr lang="en-US" sz="2800" dirty="0" err="1" smtClean="0"/>
              <a:t>того</a:t>
            </a:r>
            <a:r>
              <a:rPr lang="en-US" sz="2800" dirty="0" smtClean="0"/>
              <a:t> ж </a:t>
            </a:r>
            <a:r>
              <a:rPr lang="en-US" sz="2800" dirty="0" err="1" smtClean="0"/>
              <a:t>об'єкта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6588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66" y="203415"/>
            <a:ext cx="10393229" cy="647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09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780" y="0"/>
            <a:ext cx="9669501" cy="649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7722" y="710496"/>
            <a:ext cx="108539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Патерн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Стратегія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(</a:t>
            </a:r>
            <a:r>
              <a:rPr lang="en-US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Strategy</a:t>
            </a:r>
            <a:r>
              <a:rPr lang="ru-RU" sz="32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являє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шаблон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проектування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який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визначає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набір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алгоритмів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інкапсулює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кожен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з них і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забезпечує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їх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взаємозамінність</a:t>
            </a:r>
            <a:r>
              <a:rPr lang="ru-RU" sz="32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. </a:t>
            </a:r>
            <a:endParaRPr lang="en-US" sz="32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538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6726" y="208903"/>
            <a:ext cx="107144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/>
              <a:t>Ланцю</a:t>
            </a:r>
            <a:r>
              <a:rPr lang="uk-UA" sz="2800" b="1" dirty="0" smtClean="0"/>
              <a:t>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обов'язків</a:t>
            </a:r>
            <a:r>
              <a:rPr lang="en-US" sz="2800" b="1" dirty="0" smtClean="0"/>
              <a:t> (</a:t>
            </a:r>
            <a:r>
              <a:rPr lang="en-US" sz="2800" b="1" dirty="0"/>
              <a:t>Chain of responsibility</a:t>
            </a:r>
            <a:r>
              <a:rPr lang="en-US" sz="2800" b="1" dirty="0" smtClean="0"/>
              <a:t>) </a:t>
            </a:r>
            <a:r>
              <a:rPr lang="en-US" sz="2800" dirty="0"/>
              <a:t>- </a:t>
            </a:r>
            <a:r>
              <a:rPr lang="en-US" sz="2800" dirty="0" err="1" smtClean="0"/>
              <a:t>дозволяє</a:t>
            </a:r>
            <a:r>
              <a:rPr lang="en-US" sz="2800" dirty="0" smtClean="0"/>
              <a:t> </a:t>
            </a:r>
            <a:r>
              <a:rPr lang="en-US" sz="2800" dirty="0" err="1"/>
              <a:t>уникнути</a:t>
            </a:r>
            <a:r>
              <a:rPr lang="en-US" sz="2800" dirty="0"/>
              <a:t> </a:t>
            </a:r>
            <a:r>
              <a:rPr lang="en-US" sz="2800" dirty="0" err="1"/>
              <a:t>жорсткої</a:t>
            </a:r>
            <a:r>
              <a:rPr lang="en-US" sz="2800" dirty="0"/>
              <a:t> </a:t>
            </a:r>
            <a:r>
              <a:rPr lang="en-US" sz="2800" dirty="0" err="1"/>
              <a:t>прив'язки</a:t>
            </a:r>
            <a:r>
              <a:rPr lang="en-US" sz="2800" dirty="0"/>
              <a:t> </a:t>
            </a:r>
            <a:r>
              <a:rPr lang="en-US" sz="2800" dirty="0" err="1"/>
              <a:t>відправника</a:t>
            </a:r>
            <a:r>
              <a:rPr lang="en-US" sz="2800" dirty="0"/>
              <a:t> </a:t>
            </a:r>
            <a:r>
              <a:rPr lang="en-US" sz="2800" dirty="0" err="1"/>
              <a:t>запиту</a:t>
            </a:r>
            <a:r>
              <a:rPr lang="en-US" sz="2800" dirty="0"/>
              <a:t> </a:t>
            </a:r>
            <a:r>
              <a:rPr lang="en-US" sz="2800" dirty="0" err="1"/>
              <a:t>до</a:t>
            </a:r>
            <a:r>
              <a:rPr lang="en-US" sz="2800" dirty="0"/>
              <a:t> </a:t>
            </a:r>
            <a:r>
              <a:rPr lang="en-US" sz="2800" dirty="0" err="1"/>
              <a:t>одержувача</a:t>
            </a:r>
            <a:r>
              <a:rPr lang="en-US" sz="2800" dirty="0"/>
              <a:t>, </a:t>
            </a:r>
            <a:r>
              <a:rPr lang="en-US" sz="2800" dirty="0" err="1"/>
              <a:t>дозволяючи</a:t>
            </a:r>
            <a:r>
              <a:rPr lang="en-US" sz="2800" dirty="0"/>
              <a:t> </a:t>
            </a:r>
            <a:r>
              <a:rPr lang="en-US" sz="2800" dirty="0" err="1" smtClean="0"/>
              <a:t>декілько</a:t>
            </a:r>
            <a:r>
              <a:rPr lang="uk-UA" sz="2800" dirty="0" smtClean="0"/>
              <a:t>м </a:t>
            </a:r>
            <a:r>
              <a:rPr lang="en-US" sz="2800" dirty="0" err="1" smtClean="0"/>
              <a:t>об'єктів</a:t>
            </a:r>
            <a:r>
              <a:rPr lang="en-US" sz="2800" dirty="0" smtClean="0"/>
              <a:t> </a:t>
            </a:r>
            <a:r>
              <a:rPr lang="en-US" sz="2800" dirty="0" err="1"/>
              <a:t>обробити</a:t>
            </a:r>
            <a:r>
              <a:rPr lang="en-US" sz="2800" dirty="0"/>
              <a:t> </a:t>
            </a:r>
            <a:r>
              <a:rPr lang="en-US" sz="2800" dirty="0" err="1"/>
              <a:t>запит</a:t>
            </a:r>
            <a:r>
              <a:rPr lang="en-US" sz="2800" dirty="0"/>
              <a:t>. </a:t>
            </a:r>
            <a:endParaRPr lang="uk-UA" sz="2800" dirty="0" smtClean="0"/>
          </a:p>
          <a:p>
            <a:pPr algn="just"/>
            <a:r>
              <a:rPr lang="en-US" sz="2800" dirty="0" err="1" smtClean="0"/>
              <a:t>Всі</a:t>
            </a:r>
            <a:r>
              <a:rPr lang="en-US" sz="2800" dirty="0" smtClean="0"/>
              <a:t> </a:t>
            </a:r>
            <a:r>
              <a:rPr lang="en-US" sz="2800" dirty="0" err="1"/>
              <a:t>можливі</a:t>
            </a:r>
            <a:r>
              <a:rPr lang="en-US" sz="2800" dirty="0"/>
              <a:t> </a:t>
            </a:r>
            <a:r>
              <a:rPr lang="en-US" sz="2800" dirty="0" err="1"/>
              <a:t>обробники</a:t>
            </a:r>
            <a:r>
              <a:rPr lang="en-US" sz="2800" dirty="0"/>
              <a:t> </a:t>
            </a:r>
            <a:r>
              <a:rPr lang="en-US" sz="2800" dirty="0" err="1"/>
              <a:t>запиту</a:t>
            </a:r>
            <a:r>
              <a:rPr lang="en-US" sz="2800" dirty="0"/>
              <a:t> </a:t>
            </a:r>
            <a:r>
              <a:rPr lang="en-US" sz="2800" dirty="0" err="1"/>
              <a:t>утворюють</a:t>
            </a:r>
            <a:r>
              <a:rPr lang="en-US" sz="2800" dirty="0"/>
              <a:t> </a:t>
            </a:r>
            <a:r>
              <a:rPr lang="en-US" sz="2800" dirty="0" err="1" smtClean="0"/>
              <a:t>ланцю</a:t>
            </a:r>
            <a:r>
              <a:rPr lang="uk-UA" sz="2800" dirty="0" smtClean="0"/>
              <a:t>г</a:t>
            </a:r>
            <a:r>
              <a:rPr lang="en-US" sz="2800" dirty="0" smtClean="0"/>
              <a:t>, </a:t>
            </a:r>
            <a:r>
              <a:rPr lang="en-US" sz="2800" dirty="0"/>
              <a:t>а </a:t>
            </a:r>
            <a:r>
              <a:rPr lang="en-US" sz="2800" dirty="0" err="1"/>
              <a:t>сам</a:t>
            </a:r>
            <a:r>
              <a:rPr lang="en-US" sz="2800" dirty="0"/>
              <a:t> </a:t>
            </a:r>
            <a:r>
              <a:rPr lang="en-US" sz="2800" dirty="0" err="1"/>
              <a:t>запит</a:t>
            </a:r>
            <a:r>
              <a:rPr lang="en-US" sz="2800" dirty="0"/>
              <a:t> </a:t>
            </a:r>
            <a:r>
              <a:rPr lang="en-US" sz="2800" dirty="0" err="1"/>
              <a:t>переміщається</a:t>
            </a:r>
            <a:r>
              <a:rPr lang="en-US" sz="2800" dirty="0"/>
              <a:t> </a:t>
            </a:r>
            <a:r>
              <a:rPr lang="en-US" sz="2800" dirty="0" err="1"/>
              <a:t>по</a:t>
            </a:r>
            <a:r>
              <a:rPr lang="en-US" sz="2800" dirty="0"/>
              <a:t> </a:t>
            </a:r>
            <a:r>
              <a:rPr lang="en-US" sz="2800" dirty="0" err="1"/>
              <a:t>цьому</a:t>
            </a:r>
            <a:r>
              <a:rPr lang="en-US" sz="2800" dirty="0"/>
              <a:t> </a:t>
            </a:r>
            <a:r>
              <a:rPr lang="en-US" sz="2800" dirty="0" err="1" smtClean="0"/>
              <a:t>ланцю</a:t>
            </a:r>
            <a:r>
              <a:rPr lang="uk-UA" sz="2800" dirty="0" smtClean="0"/>
              <a:t>г</a:t>
            </a:r>
            <a:r>
              <a:rPr lang="en-US" sz="2800" dirty="0" smtClean="0"/>
              <a:t>у</a:t>
            </a:r>
            <a:r>
              <a:rPr lang="en-US" sz="2800" dirty="0"/>
              <a:t>, </a:t>
            </a:r>
            <a:r>
              <a:rPr lang="en-US" sz="2800" dirty="0" err="1"/>
              <a:t>поки</a:t>
            </a:r>
            <a:r>
              <a:rPr lang="en-US" sz="2800" dirty="0"/>
              <a:t> </a:t>
            </a:r>
            <a:r>
              <a:rPr lang="en-US" sz="2800" dirty="0" err="1"/>
              <a:t>один</a:t>
            </a:r>
            <a:r>
              <a:rPr lang="en-US" sz="2800" dirty="0"/>
              <a:t> з </a:t>
            </a:r>
            <a:r>
              <a:rPr lang="en-US" sz="2800" dirty="0" err="1"/>
              <a:t>її</a:t>
            </a:r>
            <a:r>
              <a:rPr lang="en-US" sz="2800" dirty="0"/>
              <a:t> </a:t>
            </a:r>
            <a:r>
              <a:rPr lang="en-US" sz="2800" dirty="0" err="1"/>
              <a:t>об'єктів</a:t>
            </a:r>
            <a:r>
              <a:rPr lang="en-US" sz="2800" dirty="0"/>
              <a:t>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обробить</a:t>
            </a:r>
            <a:r>
              <a:rPr lang="en-US" sz="2800" dirty="0"/>
              <a:t> </a:t>
            </a:r>
            <a:r>
              <a:rPr lang="en-US" sz="2800" dirty="0" err="1"/>
              <a:t>запит</a:t>
            </a:r>
            <a:r>
              <a:rPr lang="en-US" sz="2800" dirty="0"/>
              <a:t>. </a:t>
            </a:r>
            <a:endParaRPr lang="uk-UA" sz="2800" dirty="0" smtClean="0"/>
          </a:p>
          <a:p>
            <a:pPr algn="just"/>
            <a:r>
              <a:rPr lang="en-US" sz="2800" dirty="0" err="1" smtClean="0"/>
              <a:t>Кожен</a:t>
            </a:r>
            <a:r>
              <a:rPr lang="en-US" sz="2800" dirty="0" smtClean="0"/>
              <a:t> </a:t>
            </a:r>
            <a:r>
              <a:rPr lang="en-US" sz="2800" dirty="0" err="1"/>
              <a:t>об'єкт</a:t>
            </a:r>
            <a:r>
              <a:rPr lang="en-US" sz="2800" dirty="0"/>
              <a:t> </a:t>
            </a:r>
            <a:r>
              <a:rPr lang="en-US" sz="2800" dirty="0" err="1"/>
              <a:t>при</a:t>
            </a:r>
            <a:r>
              <a:rPr lang="en-US" sz="2800" dirty="0"/>
              <a:t> </a:t>
            </a:r>
            <a:r>
              <a:rPr lang="en-US" sz="2800" dirty="0" err="1"/>
              <a:t>отриманні</a:t>
            </a:r>
            <a:r>
              <a:rPr lang="en-US" sz="2800" dirty="0"/>
              <a:t> </a:t>
            </a:r>
            <a:r>
              <a:rPr lang="en-US" sz="2800" dirty="0" err="1"/>
              <a:t>запиту</a:t>
            </a:r>
            <a:r>
              <a:rPr lang="en-US" sz="2800" dirty="0"/>
              <a:t> </a:t>
            </a:r>
            <a:r>
              <a:rPr lang="en-US" sz="2800" dirty="0" err="1"/>
              <a:t>вибирає</a:t>
            </a:r>
            <a:r>
              <a:rPr lang="en-US" sz="2800" dirty="0"/>
              <a:t>, </a:t>
            </a:r>
            <a:r>
              <a:rPr lang="en-US" sz="2800" dirty="0" err="1"/>
              <a:t>або</a:t>
            </a:r>
            <a:r>
              <a:rPr lang="en-US" sz="2800" dirty="0"/>
              <a:t> </a:t>
            </a:r>
            <a:r>
              <a:rPr lang="en-US" sz="2800" dirty="0" err="1"/>
              <a:t>обробити</a:t>
            </a:r>
            <a:r>
              <a:rPr lang="en-US" sz="2800" dirty="0"/>
              <a:t> </a:t>
            </a:r>
            <a:r>
              <a:rPr lang="en-US" sz="2800" dirty="0" err="1"/>
              <a:t>запит</a:t>
            </a:r>
            <a:r>
              <a:rPr lang="en-US" sz="2800" dirty="0"/>
              <a:t>, </a:t>
            </a:r>
            <a:r>
              <a:rPr lang="en-US" sz="2800" dirty="0" err="1"/>
              <a:t>або</a:t>
            </a:r>
            <a:r>
              <a:rPr lang="en-US" sz="2800" dirty="0"/>
              <a:t> </a:t>
            </a:r>
            <a:r>
              <a:rPr lang="en-US" sz="2800" dirty="0" err="1"/>
              <a:t>передати</a:t>
            </a:r>
            <a:r>
              <a:rPr lang="en-US" sz="2800" dirty="0"/>
              <a:t> </a:t>
            </a:r>
            <a:r>
              <a:rPr lang="en-US" sz="2800" dirty="0" err="1"/>
              <a:t>виконання</a:t>
            </a:r>
            <a:r>
              <a:rPr lang="en-US" sz="2800" dirty="0"/>
              <a:t> </a:t>
            </a:r>
            <a:r>
              <a:rPr lang="en-US" sz="2800" dirty="0" err="1"/>
              <a:t>запиту</a:t>
            </a:r>
            <a:r>
              <a:rPr lang="en-US" sz="2800" dirty="0"/>
              <a:t> </a:t>
            </a:r>
            <a:r>
              <a:rPr lang="en-US" sz="2800" dirty="0" err="1"/>
              <a:t>наступного</a:t>
            </a:r>
            <a:r>
              <a:rPr lang="en-US" sz="2800" dirty="0"/>
              <a:t> </a:t>
            </a:r>
            <a:r>
              <a:rPr lang="en-US" sz="2800" dirty="0" err="1"/>
              <a:t>по</a:t>
            </a:r>
            <a:r>
              <a:rPr lang="en-US" sz="2800" dirty="0"/>
              <a:t> </a:t>
            </a:r>
            <a:r>
              <a:rPr lang="en-US" sz="2800" dirty="0" err="1"/>
              <a:t>ланцюжку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b="1" dirty="0" err="1"/>
              <a:t>Коли</a:t>
            </a:r>
            <a:r>
              <a:rPr lang="en-US" sz="2800" b="1" dirty="0"/>
              <a:t> </a:t>
            </a:r>
            <a:r>
              <a:rPr lang="en-US" sz="2800" b="1" dirty="0" err="1"/>
              <a:t>застосовується</a:t>
            </a:r>
            <a:r>
              <a:rPr lang="en-US" sz="2800" b="1" dirty="0"/>
              <a:t> </a:t>
            </a:r>
            <a:r>
              <a:rPr lang="en-US" sz="2800" b="1" dirty="0" err="1" smtClean="0"/>
              <a:t>ланцю</a:t>
            </a:r>
            <a:r>
              <a:rPr lang="uk-UA" sz="2800" b="1" dirty="0" smtClean="0"/>
              <a:t>г</a:t>
            </a:r>
            <a:r>
              <a:rPr lang="en-US" sz="2800" b="1" dirty="0" smtClean="0"/>
              <a:t> </a:t>
            </a:r>
            <a:r>
              <a:rPr lang="en-US" sz="2800" b="1" dirty="0" err="1"/>
              <a:t>обов'язків</a:t>
            </a:r>
            <a:r>
              <a:rPr lang="en-US" sz="2800" b="1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/>
              <a:t>є </a:t>
            </a:r>
            <a:r>
              <a:rPr lang="en-US" sz="2800" dirty="0" err="1"/>
              <a:t>більше</a:t>
            </a:r>
            <a:r>
              <a:rPr lang="en-US" sz="2800" dirty="0"/>
              <a:t> </a:t>
            </a:r>
            <a:r>
              <a:rPr lang="en-US" sz="2800" dirty="0" err="1"/>
              <a:t>одного</a:t>
            </a:r>
            <a:r>
              <a:rPr lang="en-US" sz="2800" dirty="0"/>
              <a:t> </a:t>
            </a:r>
            <a:r>
              <a:rPr lang="en-US" sz="2800" dirty="0" err="1"/>
              <a:t>об'єкта</a:t>
            </a:r>
            <a:r>
              <a:rPr lang="en-US" sz="2800" dirty="0"/>
              <a:t>, </a:t>
            </a:r>
            <a:r>
              <a:rPr lang="en-US" sz="2800" dirty="0" err="1"/>
              <a:t>який</a:t>
            </a:r>
            <a:r>
              <a:rPr lang="en-US" sz="2800" dirty="0"/>
              <a:t> </a:t>
            </a:r>
            <a:r>
              <a:rPr lang="en-US" sz="2800" dirty="0" err="1"/>
              <a:t>може</a:t>
            </a:r>
            <a:r>
              <a:rPr lang="en-US" sz="2800" dirty="0"/>
              <a:t> </a:t>
            </a:r>
            <a:r>
              <a:rPr lang="en-US" sz="2800" dirty="0" err="1"/>
              <a:t>обробити</a:t>
            </a:r>
            <a:r>
              <a:rPr lang="en-US" sz="2800" dirty="0"/>
              <a:t> </a:t>
            </a:r>
            <a:r>
              <a:rPr lang="en-US" sz="2800" dirty="0" err="1"/>
              <a:t>певний</a:t>
            </a:r>
            <a:r>
              <a:rPr lang="en-US" sz="2800" dirty="0"/>
              <a:t> </a:t>
            </a:r>
            <a:r>
              <a:rPr lang="en-US" sz="2800" dirty="0" err="1"/>
              <a:t>запит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 err="1"/>
              <a:t>треба</a:t>
            </a:r>
            <a:r>
              <a:rPr lang="en-US" sz="2800" dirty="0"/>
              <a:t> </a:t>
            </a:r>
            <a:r>
              <a:rPr lang="en-US" sz="2800" dirty="0" err="1"/>
              <a:t>передати</a:t>
            </a:r>
            <a:r>
              <a:rPr lang="en-US" sz="2800" dirty="0"/>
              <a:t> </a:t>
            </a:r>
            <a:r>
              <a:rPr lang="en-US" sz="2800" dirty="0" err="1"/>
              <a:t>запит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виконання</a:t>
            </a:r>
            <a:r>
              <a:rPr lang="en-US" sz="2800" dirty="0"/>
              <a:t> </a:t>
            </a:r>
            <a:r>
              <a:rPr lang="en-US" sz="2800" dirty="0" err="1"/>
              <a:t>одного</a:t>
            </a:r>
            <a:r>
              <a:rPr lang="en-US" sz="2800" dirty="0"/>
              <a:t> з </a:t>
            </a:r>
            <a:r>
              <a:rPr lang="en-US" sz="2800" dirty="0" err="1"/>
              <a:t>декількох</a:t>
            </a:r>
            <a:r>
              <a:rPr lang="en-US" sz="2800" dirty="0"/>
              <a:t> </a:t>
            </a:r>
            <a:r>
              <a:rPr lang="en-US" sz="2800" dirty="0" err="1"/>
              <a:t>об'єкт</a:t>
            </a:r>
            <a:r>
              <a:rPr lang="en-US" sz="2800" dirty="0"/>
              <a:t>, </a:t>
            </a:r>
            <a:r>
              <a:rPr lang="en-US" sz="2800" dirty="0" err="1"/>
              <a:t>точно</a:t>
            </a:r>
            <a:r>
              <a:rPr lang="en-US" sz="2800" dirty="0"/>
              <a:t> </a:t>
            </a:r>
            <a:r>
              <a:rPr lang="en-US" sz="2800" dirty="0" err="1"/>
              <a:t>не</a:t>
            </a:r>
            <a:r>
              <a:rPr lang="en-US" sz="2800" dirty="0"/>
              <a:t> </a:t>
            </a:r>
            <a:r>
              <a:rPr lang="en-US" sz="2800" dirty="0" err="1"/>
              <a:t>визначаючи</a:t>
            </a:r>
            <a:r>
              <a:rPr lang="en-US" sz="2800" dirty="0"/>
              <a:t>, </a:t>
            </a:r>
            <a:r>
              <a:rPr lang="en-US" sz="2800" dirty="0" err="1"/>
              <a:t>яким</a:t>
            </a:r>
            <a:r>
              <a:rPr lang="en-US" sz="2800" dirty="0"/>
              <a:t> </a:t>
            </a:r>
            <a:r>
              <a:rPr lang="en-US" sz="2800" dirty="0" err="1"/>
              <a:t>саме</a:t>
            </a:r>
            <a:r>
              <a:rPr lang="en-US" sz="2800" dirty="0"/>
              <a:t> </a:t>
            </a:r>
            <a:r>
              <a:rPr lang="en-US" sz="2800" dirty="0" err="1"/>
              <a:t>об'єкту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 err="1"/>
              <a:t>набір</a:t>
            </a:r>
            <a:r>
              <a:rPr lang="en-US" sz="2800" dirty="0"/>
              <a:t> </a:t>
            </a:r>
            <a:r>
              <a:rPr lang="en-US" sz="2800" dirty="0" err="1"/>
              <a:t>об'єктів</a:t>
            </a:r>
            <a:r>
              <a:rPr lang="en-US" sz="2800" dirty="0"/>
              <a:t> </a:t>
            </a:r>
            <a:r>
              <a:rPr lang="en-US" sz="2800" dirty="0" err="1"/>
              <a:t>задається</a:t>
            </a:r>
            <a:r>
              <a:rPr lang="en-US" sz="2800" dirty="0"/>
              <a:t> </a:t>
            </a:r>
            <a:r>
              <a:rPr lang="en-US" sz="2800" dirty="0" err="1"/>
              <a:t>динамічно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3372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626" y="727291"/>
            <a:ext cx="8253252" cy="525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38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247" y="415146"/>
            <a:ext cx="8739076" cy="5650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07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4400" y="374458"/>
            <a:ext cx="1058534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Патерн</a:t>
            </a:r>
            <a:r>
              <a:rPr lang="uk-UA" sz="28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Посередник (</a:t>
            </a:r>
            <a:r>
              <a:rPr lang="uk-UA" sz="28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Mediator</a:t>
            </a:r>
            <a:r>
              <a:rPr lang="uk-UA" sz="28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 </a:t>
            </a:r>
            <a:r>
              <a:rPr lang="uk-UA" sz="2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забезпечує взаємодію множини об'єктів без необхідності посилань один на одного. Тим самим досягається слабка зв’язаність об'єктів взаємодії.</a:t>
            </a:r>
          </a:p>
          <a:p>
            <a:endParaRPr lang="uk-UA" sz="2800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uk-UA" sz="2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Коли використовується </a:t>
            </a:r>
            <a:r>
              <a:rPr lang="uk-UA" sz="28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патерн</a:t>
            </a:r>
            <a:r>
              <a:rPr lang="uk-UA" sz="2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 Посередник?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Коли є множинна зв'язаність об'єктів, зв'язки складні і заплутані.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Коли необхідно повторно використовувати об'єкт, однак повторне використання ускладнене в силу сильних зав'язків з іншими об'єктами.</a:t>
            </a:r>
            <a:endParaRPr lang="uk-UA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13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44" y="767004"/>
            <a:ext cx="10811114" cy="543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63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755" y="459062"/>
            <a:ext cx="10289328" cy="533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07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9715" y="510987"/>
            <a:ext cx="104665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/>
              <a:t>Патерн</a:t>
            </a:r>
            <a:r>
              <a:rPr lang="en-US" sz="2800" b="1" dirty="0"/>
              <a:t> </a:t>
            </a:r>
            <a:r>
              <a:rPr lang="en-US" sz="2800" b="1" dirty="0" err="1"/>
              <a:t>Хранитель</a:t>
            </a:r>
            <a:r>
              <a:rPr lang="en-US" sz="2800" b="1" dirty="0"/>
              <a:t> (Memento) </a:t>
            </a:r>
            <a:r>
              <a:rPr lang="en-US" sz="2800" dirty="0" err="1"/>
              <a:t>дозволяє</a:t>
            </a:r>
            <a:r>
              <a:rPr lang="en-US" sz="2800" dirty="0"/>
              <a:t> </a:t>
            </a:r>
            <a:r>
              <a:rPr lang="en-US" sz="2800" dirty="0" err="1"/>
              <a:t>виносити</a:t>
            </a:r>
            <a:r>
              <a:rPr lang="en-US" sz="2800" dirty="0"/>
              <a:t> </a:t>
            </a:r>
            <a:r>
              <a:rPr lang="en-US" sz="2800" dirty="0" err="1"/>
              <a:t>внутрішній</a:t>
            </a:r>
            <a:r>
              <a:rPr lang="en-US" sz="2800" dirty="0"/>
              <a:t> </a:t>
            </a:r>
            <a:r>
              <a:rPr lang="en-US" sz="2800" dirty="0" err="1"/>
              <a:t>стан</a:t>
            </a:r>
            <a:r>
              <a:rPr lang="en-US" sz="2800" dirty="0"/>
              <a:t> </a:t>
            </a:r>
            <a:r>
              <a:rPr lang="en-US" sz="2800" dirty="0" err="1"/>
              <a:t>об'єкта</a:t>
            </a:r>
            <a:r>
              <a:rPr lang="en-US" sz="2800" dirty="0"/>
              <a:t> </a:t>
            </a:r>
            <a:r>
              <a:rPr lang="en-US" sz="2800" dirty="0" err="1"/>
              <a:t>за</a:t>
            </a:r>
            <a:r>
              <a:rPr lang="en-US" sz="2800" dirty="0"/>
              <a:t> </a:t>
            </a:r>
            <a:r>
              <a:rPr lang="en-US" sz="2800" dirty="0" err="1"/>
              <a:t>його</a:t>
            </a:r>
            <a:r>
              <a:rPr lang="en-US" sz="2800" dirty="0"/>
              <a:t> </a:t>
            </a:r>
            <a:r>
              <a:rPr lang="en-US" sz="2800" dirty="0" err="1" smtClean="0"/>
              <a:t>межі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/>
              <a:t>для</a:t>
            </a:r>
            <a:r>
              <a:rPr lang="en-US" sz="2800" dirty="0"/>
              <a:t> </a:t>
            </a:r>
            <a:r>
              <a:rPr lang="en-US" sz="2800" dirty="0" err="1"/>
              <a:t>подальшого</a:t>
            </a:r>
            <a:r>
              <a:rPr lang="en-US" sz="2800" dirty="0"/>
              <a:t> </a:t>
            </a:r>
            <a:r>
              <a:rPr lang="en-US" sz="2800" dirty="0" err="1"/>
              <a:t>можливого</a:t>
            </a:r>
            <a:r>
              <a:rPr lang="en-US" sz="2800" dirty="0"/>
              <a:t> </a:t>
            </a:r>
            <a:r>
              <a:rPr lang="en-US" sz="2800" dirty="0" err="1"/>
              <a:t>відновлення</a:t>
            </a:r>
            <a:r>
              <a:rPr lang="en-US" sz="2800" dirty="0"/>
              <a:t> </a:t>
            </a:r>
            <a:r>
              <a:rPr lang="en-US" sz="2800" dirty="0" err="1"/>
              <a:t>об'єкта</a:t>
            </a:r>
            <a:r>
              <a:rPr lang="en-US" sz="2800" dirty="0"/>
              <a:t> </a:t>
            </a:r>
            <a:r>
              <a:rPr lang="en-US" sz="2800" dirty="0" err="1"/>
              <a:t>без</a:t>
            </a:r>
            <a:r>
              <a:rPr lang="en-US" sz="2800" dirty="0"/>
              <a:t> </a:t>
            </a:r>
            <a:r>
              <a:rPr lang="en-US" sz="2800" dirty="0" err="1"/>
              <a:t>порушення</a:t>
            </a:r>
            <a:r>
              <a:rPr lang="en-US" sz="2800" dirty="0"/>
              <a:t> </a:t>
            </a:r>
            <a:r>
              <a:rPr lang="en-US" sz="2800" dirty="0" err="1"/>
              <a:t>принципу</a:t>
            </a:r>
            <a:r>
              <a:rPr lang="en-US" sz="2800" dirty="0"/>
              <a:t> </a:t>
            </a:r>
            <a:r>
              <a:rPr lang="en-US" sz="2800" dirty="0" err="1"/>
              <a:t>інкапсуляції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b="1" dirty="0" err="1"/>
              <a:t>Коли</a:t>
            </a:r>
            <a:r>
              <a:rPr lang="en-US" sz="2800" b="1" dirty="0"/>
              <a:t> </a:t>
            </a:r>
            <a:r>
              <a:rPr lang="en-US" sz="2800" b="1" dirty="0" err="1"/>
              <a:t>використовувати</a:t>
            </a:r>
            <a:r>
              <a:rPr lang="en-US" sz="2800" b="1" dirty="0"/>
              <a:t> Memento?</a:t>
            </a:r>
          </a:p>
          <a:p>
            <a:endParaRPr lang="en-U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err="1"/>
              <a:t>Коли</a:t>
            </a:r>
            <a:r>
              <a:rPr lang="en-US" sz="2800" dirty="0"/>
              <a:t> </a:t>
            </a:r>
            <a:r>
              <a:rPr lang="en-US" sz="2800" dirty="0" err="1"/>
              <a:t>потрібно</a:t>
            </a:r>
            <a:r>
              <a:rPr lang="en-US" sz="2800" dirty="0"/>
              <a:t> </a:t>
            </a:r>
            <a:r>
              <a:rPr lang="ru-RU" sz="2800" dirty="0" err="1" smtClean="0"/>
              <a:t>збер</a:t>
            </a:r>
            <a:r>
              <a:rPr lang="uk-UA" sz="2800" dirty="0" smtClean="0"/>
              <a:t>і</a:t>
            </a:r>
            <a:r>
              <a:rPr lang="ru-RU" sz="2800" dirty="0" smtClean="0"/>
              <a:t>гати </a:t>
            </a:r>
            <a:r>
              <a:rPr lang="en-US" sz="2800" dirty="0" err="1" smtClean="0"/>
              <a:t>стан</a:t>
            </a:r>
            <a:r>
              <a:rPr lang="en-US" sz="2800" dirty="0" smtClean="0"/>
              <a:t> </a:t>
            </a:r>
            <a:r>
              <a:rPr lang="en-US" sz="2800" dirty="0" err="1"/>
              <a:t>об'єкта</a:t>
            </a:r>
            <a:r>
              <a:rPr lang="en-US" sz="2800" dirty="0"/>
              <a:t> </a:t>
            </a:r>
            <a:r>
              <a:rPr lang="en-US" sz="2800" dirty="0" err="1"/>
              <a:t>для</a:t>
            </a:r>
            <a:r>
              <a:rPr lang="en-US" sz="2800" dirty="0"/>
              <a:t> </a:t>
            </a:r>
            <a:r>
              <a:rPr lang="en-US" sz="2800" dirty="0" err="1"/>
              <a:t>можливого</a:t>
            </a:r>
            <a:r>
              <a:rPr lang="en-US" sz="2800" dirty="0"/>
              <a:t> </a:t>
            </a:r>
            <a:r>
              <a:rPr lang="en-US" sz="2800" dirty="0" err="1"/>
              <a:t>подальшого</a:t>
            </a:r>
            <a:r>
              <a:rPr lang="en-US" sz="2800" dirty="0"/>
              <a:t> </a:t>
            </a:r>
            <a:r>
              <a:rPr lang="en-US" sz="2800" dirty="0" err="1"/>
              <a:t>відновлення</a:t>
            </a:r>
            <a:endParaRPr lang="en-U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err="1"/>
              <a:t>Коли</a:t>
            </a:r>
            <a:r>
              <a:rPr lang="en-US" sz="2800" dirty="0"/>
              <a:t> </a:t>
            </a:r>
            <a:r>
              <a:rPr lang="en-US" sz="2800" dirty="0" err="1"/>
              <a:t>збереження</a:t>
            </a:r>
            <a:r>
              <a:rPr lang="en-US" sz="2800" dirty="0"/>
              <a:t> </a:t>
            </a:r>
            <a:r>
              <a:rPr lang="en-US" sz="2800" dirty="0" err="1"/>
              <a:t>стану</a:t>
            </a:r>
            <a:r>
              <a:rPr lang="en-US" sz="2800" dirty="0"/>
              <a:t> </a:t>
            </a:r>
            <a:r>
              <a:rPr lang="en-US" sz="2800" dirty="0" err="1"/>
              <a:t>має</a:t>
            </a:r>
            <a:r>
              <a:rPr lang="en-US" sz="2800" dirty="0"/>
              <a:t> </a:t>
            </a:r>
            <a:r>
              <a:rPr lang="en-US" sz="2800" dirty="0" err="1"/>
              <a:t>проходити</a:t>
            </a:r>
            <a:r>
              <a:rPr lang="en-US" sz="2800" dirty="0"/>
              <a:t> </a:t>
            </a:r>
            <a:r>
              <a:rPr lang="en-US" sz="2800" dirty="0" err="1"/>
              <a:t>без</a:t>
            </a:r>
            <a:r>
              <a:rPr lang="en-US" sz="2800" dirty="0"/>
              <a:t> </a:t>
            </a:r>
            <a:r>
              <a:rPr lang="en-US" sz="2800" dirty="0" err="1"/>
              <a:t>порушення</a:t>
            </a:r>
            <a:r>
              <a:rPr lang="en-US" sz="2800" dirty="0"/>
              <a:t> </a:t>
            </a:r>
            <a:r>
              <a:rPr lang="en-US" sz="2800" dirty="0" err="1"/>
              <a:t>принципу</a:t>
            </a:r>
            <a:r>
              <a:rPr lang="en-US" sz="2800" dirty="0"/>
              <a:t> </a:t>
            </a:r>
            <a:r>
              <a:rPr lang="en-US" sz="2800" dirty="0" err="1"/>
              <a:t>інкапсуляції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3366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90" y="614201"/>
            <a:ext cx="11088400" cy="281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92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101" y="1276083"/>
            <a:ext cx="10754236" cy="284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78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1708" y="572981"/>
            <a:ext cx="105595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Стан</a:t>
            </a:r>
            <a:r>
              <a:rPr lang="en-US" sz="2800" b="1" dirty="0"/>
              <a:t> (State)</a:t>
            </a:r>
            <a:r>
              <a:rPr lang="en-US" sz="2800" dirty="0"/>
              <a:t> - </a:t>
            </a:r>
            <a:r>
              <a:rPr lang="en-US" sz="2800" dirty="0" err="1"/>
              <a:t>шаблон</a:t>
            </a:r>
            <a:r>
              <a:rPr lang="en-US" sz="2800" dirty="0"/>
              <a:t> </a:t>
            </a:r>
            <a:r>
              <a:rPr lang="en-US" sz="2800" dirty="0" err="1"/>
              <a:t>проектування</a:t>
            </a:r>
            <a:r>
              <a:rPr lang="en-US" sz="2800" dirty="0"/>
              <a:t>, </a:t>
            </a:r>
            <a:r>
              <a:rPr lang="en-US" sz="2800" dirty="0" err="1"/>
              <a:t>який</a:t>
            </a:r>
            <a:r>
              <a:rPr lang="en-US" sz="2800" dirty="0"/>
              <a:t> </a:t>
            </a:r>
            <a:r>
              <a:rPr lang="en-US" sz="2800" dirty="0" err="1"/>
              <a:t>дозволяє</a:t>
            </a:r>
            <a:r>
              <a:rPr lang="en-US" sz="2800" dirty="0"/>
              <a:t> </a:t>
            </a:r>
            <a:r>
              <a:rPr lang="en-US" sz="2800" dirty="0" err="1"/>
              <a:t>об'єкту</a:t>
            </a:r>
            <a:r>
              <a:rPr lang="en-US" sz="2800" dirty="0"/>
              <a:t> </a:t>
            </a:r>
            <a:r>
              <a:rPr lang="en-US" sz="2800" dirty="0" err="1"/>
              <a:t>змінювати</a:t>
            </a:r>
            <a:r>
              <a:rPr lang="en-US" sz="2800" dirty="0"/>
              <a:t> </a:t>
            </a:r>
            <a:r>
              <a:rPr lang="en-US" sz="2800" dirty="0" err="1"/>
              <a:t>свою</a:t>
            </a:r>
            <a:r>
              <a:rPr lang="en-US" sz="2800" dirty="0"/>
              <a:t> </a:t>
            </a:r>
            <a:r>
              <a:rPr lang="en-US" sz="2800" dirty="0" err="1"/>
              <a:t>поведінку</a:t>
            </a:r>
            <a:r>
              <a:rPr lang="en-US" sz="2800" dirty="0"/>
              <a:t> </a:t>
            </a:r>
            <a:r>
              <a:rPr lang="en-US" sz="2800" dirty="0" err="1"/>
              <a:t>залежно</a:t>
            </a:r>
            <a:r>
              <a:rPr lang="en-US" sz="2800" dirty="0"/>
              <a:t> </a:t>
            </a:r>
            <a:r>
              <a:rPr lang="en-US" sz="2800" dirty="0" err="1"/>
              <a:t>від</a:t>
            </a:r>
            <a:r>
              <a:rPr lang="en-US" sz="2800" dirty="0"/>
              <a:t> </a:t>
            </a:r>
            <a:r>
              <a:rPr lang="en-US" sz="2800" dirty="0" err="1"/>
              <a:t>внутрішнього</a:t>
            </a:r>
            <a:r>
              <a:rPr lang="en-US" sz="2800" dirty="0"/>
              <a:t> </a:t>
            </a:r>
            <a:r>
              <a:rPr lang="en-US" sz="2800" dirty="0" err="1"/>
              <a:t>стану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b="1" dirty="0" err="1"/>
              <a:t>Коли</a:t>
            </a:r>
            <a:r>
              <a:rPr lang="en-US" sz="2800" b="1" dirty="0"/>
              <a:t> </a:t>
            </a:r>
            <a:r>
              <a:rPr lang="en-US" sz="2800" b="1" dirty="0" err="1"/>
              <a:t>застосовується</a:t>
            </a:r>
            <a:r>
              <a:rPr lang="en-US" sz="2800" b="1" dirty="0"/>
              <a:t> </a:t>
            </a:r>
            <a:r>
              <a:rPr lang="en-US" sz="2800" b="1" dirty="0" err="1"/>
              <a:t>даний</a:t>
            </a:r>
            <a:r>
              <a:rPr lang="en-US" sz="2800" b="1" dirty="0"/>
              <a:t> </a:t>
            </a:r>
            <a:r>
              <a:rPr lang="en-US" sz="2800" b="1" dirty="0" err="1"/>
              <a:t>патерн</a:t>
            </a:r>
            <a:r>
              <a:rPr lang="en-US" sz="2800" b="1" dirty="0"/>
              <a:t>?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Коли</a:t>
            </a:r>
            <a:r>
              <a:rPr lang="en-US" sz="2800" dirty="0"/>
              <a:t> </a:t>
            </a:r>
            <a:r>
              <a:rPr lang="en-US" sz="2800" dirty="0" err="1"/>
              <a:t>поведінка</a:t>
            </a:r>
            <a:r>
              <a:rPr lang="en-US" sz="2800" dirty="0"/>
              <a:t> </a:t>
            </a:r>
            <a:r>
              <a:rPr lang="en-US" sz="2800" dirty="0" err="1"/>
              <a:t>об'єкта</a:t>
            </a:r>
            <a:r>
              <a:rPr lang="en-US" sz="2800" dirty="0"/>
              <a:t> </a:t>
            </a:r>
            <a:r>
              <a:rPr lang="en-US" sz="2800" dirty="0" err="1" smtClean="0"/>
              <a:t>повинн</a:t>
            </a:r>
            <a:r>
              <a:rPr lang="ru-RU" sz="2800" dirty="0" smtClean="0"/>
              <a:t>а</a:t>
            </a:r>
            <a:r>
              <a:rPr lang="en-US" sz="2800" dirty="0" smtClean="0"/>
              <a:t> </a:t>
            </a:r>
            <a:r>
              <a:rPr lang="en-US" sz="2800" dirty="0" err="1"/>
              <a:t>залежати</a:t>
            </a:r>
            <a:r>
              <a:rPr lang="en-US" sz="2800" dirty="0"/>
              <a:t> </a:t>
            </a:r>
            <a:r>
              <a:rPr lang="en-US" sz="2800" dirty="0" err="1"/>
              <a:t>від</a:t>
            </a:r>
            <a:r>
              <a:rPr lang="en-US" sz="2800" dirty="0"/>
              <a:t> </a:t>
            </a:r>
            <a:r>
              <a:rPr lang="en-US" sz="2800" dirty="0" err="1"/>
              <a:t>його</a:t>
            </a:r>
            <a:r>
              <a:rPr lang="en-US" sz="2800" dirty="0"/>
              <a:t> </a:t>
            </a:r>
            <a:r>
              <a:rPr lang="en-US" sz="2800" dirty="0" err="1"/>
              <a:t>стану</a:t>
            </a:r>
            <a:r>
              <a:rPr lang="en-US" sz="2800" dirty="0"/>
              <a:t> і </a:t>
            </a:r>
            <a:r>
              <a:rPr lang="en-US" sz="2800" dirty="0" err="1"/>
              <a:t>може</a:t>
            </a:r>
            <a:r>
              <a:rPr lang="en-US" sz="2800" dirty="0"/>
              <a:t> </a:t>
            </a:r>
            <a:r>
              <a:rPr lang="en-US" sz="2800" dirty="0" err="1"/>
              <a:t>змінюватися</a:t>
            </a:r>
            <a:r>
              <a:rPr lang="en-US" sz="2800" dirty="0"/>
              <a:t> </a:t>
            </a:r>
            <a:r>
              <a:rPr lang="en-US" sz="2800" dirty="0" err="1"/>
              <a:t>динамічно</a:t>
            </a:r>
            <a:r>
              <a:rPr lang="en-US" sz="2800" dirty="0"/>
              <a:t> </a:t>
            </a:r>
            <a:r>
              <a:rPr lang="en-US" sz="2800" dirty="0" err="1"/>
              <a:t>під</a:t>
            </a:r>
            <a:r>
              <a:rPr lang="en-US" sz="2800" dirty="0"/>
              <a:t> </a:t>
            </a:r>
            <a:r>
              <a:rPr lang="en-US" sz="2800" dirty="0" err="1"/>
              <a:t>час</a:t>
            </a:r>
            <a:r>
              <a:rPr lang="en-US" sz="2800" dirty="0"/>
              <a:t> </a:t>
            </a:r>
            <a:r>
              <a:rPr lang="en-US" sz="2800" dirty="0" err="1"/>
              <a:t>виконання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Коли</a:t>
            </a:r>
            <a:r>
              <a:rPr lang="en-US" sz="2800" dirty="0"/>
              <a:t> в </a:t>
            </a:r>
            <a:r>
              <a:rPr lang="en-US" sz="2800" dirty="0" err="1"/>
              <a:t>коді</a:t>
            </a:r>
            <a:r>
              <a:rPr lang="en-US" sz="2800" dirty="0"/>
              <a:t> </a:t>
            </a:r>
            <a:r>
              <a:rPr lang="en-US" sz="2800" dirty="0" err="1"/>
              <a:t>методів</a:t>
            </a:r>
            <a:r>
              <a:rPr lang="en-US" sz="2800" dirty="0"/>
              <a:t> </a:t>
            </a:r>
            <a:r>
              <a:rPr lang="en-US" sz="2800" dirty="0" err="1"/>
              <a:t>об'єкта</a:t>
            </a:r>
            <a:r>
              <a:rPr lang="en-US" sz="2800" dirty="0"/>
              <a:t> </a:t>
            </a:r>
            <a:r>
              <a:rPr lang="en-US" sz="2800" dirty="0" err="1"/>
              <a:t>використовуються</a:t>
            </a:r>
            <a:r>
              <a:rPr lang="en-US" sz="2800" dirty="0"/>
              <a:t> </a:t>
            </a:r>
            <a:r>
              <a:rPr lang="ru-RU" sz="2800" dirty="0" err="1" smtClean="0"/>
              <a:t>багато</a:t>
            </a:r>
            <a:r>
              <a:rPr lang="ru-RU" sz="2800" dirty="0" smtClean="0"/>
              <a:t> </a:t>
            </a:r>
            <a:r>
              <a:rPr lang="en-US" sz="2800" dirty="0" err="1" smtClean="0"/>
              <a:t>умовн</a:t>
            </a:r>
            <a:r>
              <a:rPr lang="ru-RU" sz="2800" dirty="0" smtClean="0"/>
              <a:t>их </a:t>
            </a:r>
            <a:r>
              <a:rPr lang="en-US" sz="2800" dirty="0" err="1" smtClean="0"/>
              <a:t>конструкції</a:t>
            </a:r>
            <a:r>
              <a:rPr lang="en-US" sz="2800" dirty="0"/>
              <a:t>, </a:t>
            </a:r>
            <a:r>
              <a:rPr lang="en-US" sz="2800" dirty="0" err="1"/>
              <a:t>вибір</a:t>
            </a:r>
            <a:r>
              <a:rPr lang="en-US" sz="2800" dirty="0"/>
              <a:t> </a:t>
            </a:r>
            <a:r>
              <a:rPr lang="en-US" sz="2800" dirty="0" err="1"/>
              <a:t>яких</a:t>
            </a:r>
            <a:r>
              <a:rPr lang="en-US" sz="2800" dirty="0"/>
              <a:t> </a:t>
            </a:r>
            <a:r>
              <a:rPr lang="en-US" sz="2800" dirty="0" err="1"/>
              <a:t>залежить</a:t>
            </a:r>
            <a:r>
              <a:rPr lang="en-US" sz="2800" dirty="0"/>
              <a:t> </a:t>
            </a:r>
            <a:r>
              <a:rPr lang="en-US" sz="2800" dirty="0" err="1"/>
              <a:t>від</a:t>
            </a:r>
            <a:r>
              <a:rPr lang="en-US" sz="2800" dirty="0"/>
              <a:t> </a:t>
            </a:r>
            <a:r>
              <a:rPr lang="en-US" sz="2800" dirty="0" err="1"/>
              <a:t>поточного</a:t>
            </a:r>
            <a:r>
              <a:rPr lang="en-US" sz="2800" dirty="0"/>
              <a:t> </a:t>
            </a:r>
            <a:r>
              <a:rPr lang="en-US" sz="2800" dirty="0" err="1"/>
              <a:t>стану</a:t>
            </a:r>
            <a:r>
              <a:rPr lang="en-US" sz="2800" dirty="0"/>
              <a:t> </a:t>
            </a:r>
            <a:r>
              <a:rPr lang="en-US" sz="2800" dirty="0" err="1"/>
              <a:t>об'єкта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29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1444" y="290335"/>
            <a:ext cx="109573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sz="22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Коли </a:t>
            </a:r>
            <a:r>
              <a:rPr lang="ru-RU" sz="2200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використовувати</a:t>
            </a:r>
            <a:r>
              <a:rPr lang="ru-RU" sz="22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200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стратегію</a:t>
            </a:r>
            <a:r>
              <a:rPr lang="ru-RU" sz="22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?</a:t>
            </a:r>
            <a:endParaRPr lang="en-US" sz="2200" b="1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US" sz="2200" b="1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Коли є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кілька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споріднених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класів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які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відрізняються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поведінкою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Можна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задати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один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основний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клас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а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різні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варіанти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поведінки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винести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в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окремі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класи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і при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необхідності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їх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застосовувати</a:t>
            </a:r>
            <a:endParaRPr lang="ru-RU" sz="280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Коли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необхідно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забезпечити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вибір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з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кількох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варіантів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алгоритмів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які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можна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легко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міняти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в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залежності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від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умов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Коли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необхідно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змінювати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поведінку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об'єктів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на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стадії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виконання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програми</a:t>
            </a:r>
            <a:endParaRPr lang="ru-RU" sz="280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Коли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клас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який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застосовує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певну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функціональність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нічого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не повинен знати про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її</a:t>
            </a:r>
            <a:r>
              <a:rPr lang="ru-RU" sz="280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реалізації</a:t>
            </a:r>
            <a:endParaRPr lang="ru-RU" sz="280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62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225" y="702186"/>
            <a:ext cx="8607293" cy="503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97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24" y="372113"/>
            <a:ext cx="10338841" cy="600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4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68" y="215847"/>
            <a:ext cx="11580408" cy="623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1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05" y="290057"/>
            <a:ext cx="10647336" cy="639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0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0229" y="508031"/>
            <a:ext cx="110089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Патерн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"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Спостерігач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"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Observer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представляє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поведінковий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шаблон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проектування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який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використовує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відношення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"один до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багатьох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". </a:t>
            </a:r>
          </a:p>
          <a:p>
            <a:pPr algn="just"/>
            <a:endParaRPr lang="ru-RU" sz="28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цьому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відношенні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є один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спостережуваний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об'єкт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і </a:t>
            </a:r>
            <a:r>
              <a:rPr lang="ru-RU" sz="2800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множина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спостерігачів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</a:p>
          <a:p>
            <a:pPr algn="just"/>
            <a:endParaRPr lang="ru-RU" sz="28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При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зміні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об'єкта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що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спостерігається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автоматично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відбувається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інформування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всіх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спостерігачів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999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7274" y="266955"/>
            <a:ext cx="114739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Коли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використовувати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патерн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Спостерігач</a:t>
            </a:r>
            <a:r>
              <a:rPr lang="en-US" sz="2400" b="1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 err="1" smtClean="0"/>
              <a:t>система</a:t>
            </a:r>
            <a:r>
              <a:rPr lang="en-US" sz="2800" dirty="0" smtClean="0"/>
              <a:t> </a:t>
            </a:r>
            <a:r>
              <a:rPr lang="en-US" sz="2800" dirty="0" err="1" smtClean="0"/>
              <a:t>складається</a:t>
            </a:r>
            <a:r>
              <a:rPr lang="en-US" sz="2800" dirty="0" smtClean="0"/>
              <a:t> з </a:t>
            </a:r>
            <a:r>
              <a:rPr lang="ru-RU" sz="2800" dirty="0" err="1" smtClean="0"/>
              <a:t>множини</a:t>
            </a:r>
            <a:r>
              <a:rPr lang="en-US" sz="2800" dirty="0" smtClean="0"/>
              <a:t> </a:t>
            </a:r>
            <a:r>
              <a:rPr lang="en-US" sz="2800" dirty="0" err="1" smtClean="0"/>
              <a:t>класів</a:t>
            </a:r>
            <a:r>
              <a:rPr lang="en-US" sz="2800" dirty="0" smtClean="0"/>
              <a:t>, </a:t>
            </a:r>
            <a:r>
              <a:rPr lang="en-US" sz="2800" dirty="0" err="1" smtClean="0"/>
              <a:t>об'єкти</a:t>
            </a:r>
            <a:r>
              <a:rPr lang="en-US" sz="2800" dirty="0" smtClean="0"/>
              <a:t> </a:t>
            </a:r>
            <a:r>
              <a:rPr lang="en-US" sz="2800" dirty="0" err="1" smtClean="0"/>
              <a:t>яких</a:t>
            </a:r>
            <a:r>
              <a:rPr lang="en-US" sz="2800" dirty="0" smtClean="0"/>
              <a:t> </a:t>
            </a:r>
            <a:r>
              <a:rPr lang="en-US" sz="2800" dirty="0" err="1" smtClean="0"/>
              <a:t>повинні</a:t>
            </a:r>
            <a:r>
              <a:rPr lang="en-US" sz="2800" dirty="0" smtClean="0"/>
              <a:t> </a:t>
            </a:r>
            <a:r>
              <a:rPr lang="en-US" sz="2800" dirty="0" err="1" smtClean="0"/>
              <a:t>перебувати</a:t>
            </a:r>
            <a:r>
              <a:rPr lang="en-US" sz="2800" dirty="0" smtClean="0"/>
              <a:t> в </a:t>
            </a:r>
            <a:r>
              <a:rPr lang="en-US" sz="2800" dirty="0" err="1" smtClean="0"/>
              <a:t>узгоджених</a:t>
            </a:r>
            <a:r>
              <a:rPr lang="en-US" sz="2800" dirty="0" smtClean="0"/>
              <a:t> </a:t>
            </a:r>
            <a:r>
              <a:rPr lang="en-US" sz="2800" dirty="0" err="1" smtClean="0"/>
              <a:t>станах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 err="1" smtClean="0"/>
              <a:t>загальна</a:t>
            </a:r>
            <a:r>
              <a:rPr lang="en-US" sz="2800" dirty="0" smtClean="0"/>
              <a:t> </a:t>
            </a:r>
            <a:r>
              <a:rPr lang="en-US" sz="2800" dirty="0" err="1" smtClean="0"/>
              <a:t>схема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взаємодії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об'єктів</a:t>
            </a:r>
            <a:r>
              <a:rPr lang="en-US" sz="2800" dirty="0" smtClean="0"/>
              <a:t> </a:t>
            </a:r>
            <a:r>
              <a:rPr lang="en-US" sz="2800" dirty="0" err="1" smtClean="0"/>
              <a:t>передбачає</a:t>
            </a:r>
            <a:r>
              <a:rPr lang="en-US" sz="2800" dirty="0" smtClean="0"/>
              <a:t> </a:t>
            </a:r>
            <a:r>
              <a:rPr lang="en-US" sz="2800" dirty="0" err="1" smtClean="0"/>
              <a:t>дві</a:t>
            </a:r>
            <a:r>
              <a:rPr lang="en-US" sz="2800" dirty="0" smtClean="0"/>
              <a:t> </a:t>
            </a:r>
            <a:r>
              <a:rPr lang="en-US" sz="2800" dirty="0" err="1" smtClean="0"/>
              <a:t>сторони</a:t>
            </a:r>
            <a:r>
              <a:rPr lang="en-US" sz="2800" dirty="0" smtClean="0"/>
              <a:t>: </a:t>
            </a:r>
            <a:r>
              <a:rPr lang="en-US" sz="2800" dirty="0" err="1" smtClean="0"/>
              <a:t>одна</a:t>
            </a:r>
            <a:r>
              <a:rPr lang="en-US" sz="2800" dirty="0" smtClean="0"/>
              <a:t> </a:t>
            </a:r>
            <a:r>
              <a:rPr lang="en-US" sz="2800" dirty="0" err="1" smtClean="0"/>
              <a:t>розсилає</a:t>
            </a:r>
            <a:r>
              <a:rPr lang="en-US" sz="2800" dirty="0" smtClean="0"/>
              <a:t> </a:t>
            </a:r>
            <a:r>
              <a:rPr lang="en-US" sz="2800" dirty="0" err="1" smtClean="0"/>
              <a:t>повідомлення</a:t>
            </a:r>
            <a:r>
              <a:rPr lang="en-US" sz="2800" dirty="0" smtClean="0"/>
              <a:t> і є </a:t>
            </a:r>
            <a:r>
              <a:rPr lang="en-US" sz="2800" dirty="0" err="1" smtClean="0"/>
              <a:t>головним</a:t>
            </a:r>
            <a:r>
              <a:rPr lang="en-US" sz="2800" dirty="0" smtClean="0"/>
              <a:t>, </a:t>
            </a:r>
            <a:r>
              <a:rPr lang="en-US" sz="2800" dirty="0" err="1" smtClean="0"/>
              <a:t>інша</a:t>
            </a:r>
            <a:r>
              <a:rPr lang="en-US" sz="2800" dirty="0" smtClean="0"/>
              <a:t> </a:t>
            </a:r>
            <a:r>
              <a:rPr lang="en-US" sz="2800" dirty="0" err="1" smtClean="0"/>
              <a:t>отримує</a:t>
            </a:r>
            <a:r>
              <a:rPr lang="en-US" sz="2800" dirty="0" smtClean="0"/>
              <a:t> </a:t>
            </a:r>
            <a:r>
              <a:rPr lang="en-US" sz="2800" dirty="0" err="1" smtClean="0"/>
              <a:t>повідомлення</a:t>
            </a:r>
            <a:r>
              <a:rPr lang="en-US" sz="2800" dirty="0" smtClean="0"/>
              <a:t> і </a:t>
            </a:r>
            <a:r>
              <a:rPr lang="en-US" sz="2800" dirty="0" err="1" smtClean="0"/>
              <a:t>реагує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них</a:t>
            </a:r>
            <a:r>
              <a:rPr lang="en-US" sz="2800" dirty="0" smtClean="0"/>
              <a:t>. </a:t>
            </a:r>
            <a:r>
              <a:rPr lang="en-US" sz="2800" dirty="0" err="1" smtClean="0"/>
              <a:t>Відділення</a:t>
            </a:r>
            <a:r>
              <a:rPr lang="en-US" sz="2800" dirty="0" smtClean="0"/>
              <a:t> </a:t>
            </a:r>
            <a:r>
              <a:rPr lang="en-US" sz="2800" dirty="0" err="1" smtClean="0"/>
              <a:t>логіки</a:t>
            </a:r>
            <a:r>
              <a:rPr lang="en-US" sz="2800" dirty="0" smtClean="0"/>
              <a:t> </a:t>
            </a:r>
            <a:r>
              <a:rPr lang="en-US" sz="2800" dirty="0" err="1" smtClean="0"/>
              <a:t>обох</a:t>
            </a:r>
            <a:r>
              <a:rPr lang="en-US" sz="2800" dirty="0" smtClean="0"/>
              <a:t> </a:t>
            </a:r>
            <a:r>
              <a:rPr lang="en-US" sz="2800" dirty="0" err="1" smtClean="0"/>
              <a:t>сторін</a:t>
            </a:r>
            <a:r>
              <a:rPr lang="en-US" sz="2800" dirty="0" smtClean="0"/>
              <a:t> </a:t>
            </a:r>
            <a:r>
              <a:rPr lang="en-US" sz="2800" dirty="0" err="1" smtClean="0"/>
              <a:t>дозволяє</a:t>
            </a:r>
            <a:r>
              <a:rPr lang="en-US" sz="2800" dirty="0" smtClean="0"/>
              <a:t> </a:t>
            </a:r>
            <a:r>
              <a:rPr lang="en-US" sz="2800" dirty="0" err="1" smtClean="0"/>
              <a:t>їх</a:t>
            </a:r>
            <a:r>
              <a:rPr lang="en-US" sz="2800" dirty="0" smtClean="0"/>
              <a:t> </a:t>
            </a:r>
            <a:r>
              <a:rPr lang="en-US" sz="2800" dirty="0" err="1" smtClean="0"/>
              <a:t>розглядати</a:t>
            </a:r>
            <a:r>
              <a:rPr lang="en-US" sz="2800" dirty="0" smtClean="0"/>
              <a:t> </a:t>
            </a:r>
            <a:r>
              <a:rPr lang="en-US" sz="2800" dirty="0" err="1" smtClean="0"/>
              <a:t>незалежно</a:t>
            </a:r>
            <a:r>
              <a:rPr lang="en-US" sz="2800" dirty="0" smtClean="0"/>
              <a:t> і </a:t>
            </a:r>
            <a:r>
              <a:rPr lang="en-US" sz="2800" dirty="0" err="1" smtClean="0"/>
              <a:t>використовувати</a:t>
            </a:r>
            <a:r>
              <a:rPr lang="en-US" sz="2800" dirty="0" smtClean="0"/>
              <a:t> </a:t>
            </a:r>
            <a:r>
              <a:rPr lang="en-US" sz="2800" dirty="0" err="1" smtClean="0"/>
              <a:t>окремо</a:t>
            </a:r>
            <a:r>
              <a:rPr lang="en-US" sz="2800" dirty="0" smtClean="0"/>
              <a:t> </a:t>
            </a:r>
            <a:r>
              <a:rPr lang="en-US" sz="2800" dirty="0" err="1" smtClean="0"/>
              <a:t>одного</a:t>
            </a:r>
            <a:r>
              <a:rPr lang="en-US" sz="2800" dirty="0" smtClean="0"/>
              <a:t> </a:t>
            </a:r>
            <a:r>
              <a:rPr lang="en-US" sz="2800" dirty="0" err="1" smtClean="0"/>
              <a:t>від</a:t>
            </a:r>
            <a:r>
              <a:rPr lang="en-US" sz="2800" dirty="0" smtClean="0"/>
              <a:t> </a:t>
            </a:r>
            <a:r>
              <a:rPr lang="en-US" sz="2800" dirty="0" err="1" smtClean="0"/>
              <a:t>одного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Коли</a:t>
            </a:r>
            <a:r>
              <a:rPr lang="en-US" sz="2800" dirty="0" smtClean="0"/>
              <a:t> </a:t>
            </a:r>
            <a:r>
              <a:rPr lang="en-US" sz="2800" dirty="0" err="1" smtClean="0"/>
              <a:t>існує</a:t>
            </a:r>
            <a:r>
              <a:rPr lang="en-US" sz="2800" dirty="0" smtClean="0"/>
              <a:t> </a:t>
            </a:r>
            <a:r>
              <a:rPr lang="en-US" sz="2800" dirty="0" err="1" smtClean="0"/>
              <a:t>один</a:t>
            </a:r>
            <a:r>
              <a:rPr lang="en-US" sz="2800" dirty="0" smtClean="0"/>
              <a:t> </a:t>
            </a:r>
            <a:r>
              <a:rPr lang="en-US" sz="2800" dirty="0" err="1" smtClean="0"/>
              <a:t>об'єкт</a:t>
            </a:r>
            <a:r>
              <a:rPr lang="en-US" sz="2800" dirty="0" smtClean="0"/>
              <a:t>, </a:t>
            </a:r>
            <a:r>
              <a:rPr lang="en-US" sz="2800" dirty="0" err="1" smtClean="0"/>
              <a:t>що</a:t>
            </a:r>
            <a:r>
              <a:rPr lang="en-US" sz="2800" dirty="0" smtClean="0"/>
              <a:t> </a:t>
            </a:r>
            <a:r>
              <a:rPr lang="en-US" sz="2800" dirty="0" err="1" smtClean="0"/>
              <a:t>розсилають</a:t>
            </a:r>
            <a:r>
              <a:rPr lang="en-US" sz="2800" dirty="0" smtClean="0"/>
              <a:t> </a:t>
            </a:r>
            <a:r>
              <a:rPr lang="en-US" sz="2800" dirty="0" err="1" smtClean="0"/>
              <a:t>повідомлення</a:t>
            </a:r>
            <a:r>
              <a:rPr lang="en-US" sz="2800" dirty="0" smtClean="0"/>
              <a:t>, і </a:t>
            </a:r>
            <a:r>
              <a:rPr lang="en-US" sz="2800" dirty="0" err="1" smtClean="0"/>
              <a:t>безліч</a:t>
            </a:r>
            <a:r>
              <a:rPr lang="en-US" sz="2800" dirty="0" smtClean="0"/>
              <a:t> </a:t>
            </a:r>
            <a:r>
              <a:rPr lang="en-US" sz="2800" dirty="0" err="1" smtClean="0"/>
              <a:t>передплатників</a:t>
            </a:r>
            <a:r>
              <a:rPr lang="en-US" sz="2800" dirty="0" smtClean="0"/>
              <a:t>, </a:t>
            </a:r>
            <a:r>
              <a:rPr lang="en-US" sz="2800" dirty="0" err="1" smtClean="0"/>
              <a:t>які</a:t>
            </a:r>
            <a:r>
              <a:rPr lang="en-US" sz="2800" dirty="0" smtClean="0"/>
              <a:t> </a:t>
            </a:r>
            <a:r>
              <a:rPr lang="en-US" sz="2800" dirty="0" err="1" smtClean="0"/>
              <a:t>отримують</a:t>
            </a:r>
            <a:r>
              <a:rPr lang="en-US" sz="2800" dirty="0" smtClean="0"/>
              <a:t> </a:t>
            </a:r>
            <a:r>
              <a:rPr lang="en-US" sz="2800" dirty="0" err="1" smtClean="0"/>
              <a:t>повідомлення</a:t>
            </a:r>
            <a:r>
              <a:rPr lang="en-US" sz="2800" dirty="0" smtClean="0"/>
              <a:t>. </a:t>
            </a:r>
            <a:r>
              <a:rPr lang="en-US" sz="2800" dirty="0" err="1" smtClean="0"/>
              <a:t>При</a:t>
            </a:r>
            <a:r>
              <a:rPr lang="en-US" sz="2800" dirty="0" smtClean="0"/>
              <a:t> </a:t>
            </a:r>
            <a:r>
              <a:rPr lang="en-US" sz="2800" dirty="0" err="1" smtClean="0"/>
              <a:t>цьому</a:t>
            </a:r>
            <a:r>
              <a:rPr lang="en-US" sz="2800" dirty="0" smtClean="0"/>
              <a:t> </a:t>
            </a:r>
            <a:r>
              <a:rPr lang="en-US" sz="2800" dirty="0" err="1" smtClean="0"/>
              <a:t>точне</a:t>
            </a:r>
            <a:r>
              <a:rPr lang="en-US" sz="2800" dirty="0" smtClean="0"/>
              <a:t> </a:t>
            </a:r>
            <a:r>
              <a:rPr lang="en-US" sz="2800" dirty="0" err="1" smtClean="0"/>
              <a:t>число</a:t>
            </a:r>
            <a:r>
              <a:rPr lang="en-US" sz="2800" dirty="0" smtClean="0"/>
              <a:t> </a:t>
            </a:r>
            <a:r>
              <a:rPr lang="en-US" sz="2800" dirty="0" err="1" smtClean="0"/>
              <a:t>передплатників</a:t>
            </a:r>
            <a:r>
              <a:rPr lang="en-US" sz="2800" dirty="0" smtClean="0"/>
              <a:t> </a:t>
            </a:r>
            <a:r>
              <a:rPr lang="en-US" sz="2800" dirty="0" err="1" smtClean="0"/>
              <a:t>заздалегідь</a:t>
            </a:r>
            <a:r>
              <a:rPr lang="en-US" sz="2800" dirty="0" smtClean="0"/>
              <a:t> </a:t>
            </a:r>
            <a:r>
              <a:rPr lang="en-US" sz="2800" dirty="0" err="1" smtClean="0"/>
              <a:t>невідомо</a:t>
            </a:r>
            <a:r>
              <a:rPr lang="en-US" sz="2800" dirty="0" smtClean="0"/>
              <a:t> і </a:t>
            </a:r>
            <a:r>
              <a:rPr lang="en-US" sz="2800" dirty="0" err="1" smtClean="0"/>
              <a:t>процесі</a:t>
            </a:r>
            <a:r>
              <a:rPr lang="en-US" sz="2800" dirty="0" smtClean="0"/>
              <a:t> </a:t>
            </a:r>
            <a:r>
              <a:rPr lang="en-US" sz="2800" dirty="0" err="1" smtClean="0"/>
              <a:t>роботи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програми</a:t>
            </a:r>
            <a:r>
              <a:rPr lang="en-US" sz="2800" dirty="0" smtClean="0"/>
              <a:t> </a:t>
            </a:r>
            <a:r>
              <a:rPr lang="en-US" sz="2800" dirty="0" err="1" smtClean="0"/>
              <a:t>може</a:t>
            </a:r>
            <a:r>
              <a:rPr lang="en-US" sz="2800" dirty="0" smtClean="0"/>
              <a:t> </a:t>
            </a:r>
            <a:r>
              <a:rPr lang="en-US" sz="2800" dirty="0" err="1" smtClean="0"/>
              <a:t>змінюватися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295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591" y="302055"/>
            <a:ext cx="11248138" cy="640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0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91" y="335076"/>
            <a:ext cx="11572369" cy="629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92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762</Words>
  <Application>Microsoft Office PowerPoint</Application>
  <PresentationFormat>Широкоэкранный</PresentationFormat>
  <Paragraphs>75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verdana</vt:lpstr>
      <vt:lpstr>Тема Office</vt:lpstr>
      <vt:lpstr>Патерни поведінки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Уккала Пуккала</dc:creator>
  <cp:lastModifiedBy>Уккала Пуккала</cp:lastModifiedBy>
  <cp:revision>11</cp:revision>
  <dcterms:created xsi:type="dcterms:W3CDTF">2016-11-04T03:53:54Z</dcterms:created>
  <dcterms:modified xsi:type="dcterms:W3CDTF">2016-11-11T02:17:02Z</dcterms:modified>
</cp:coreProperties>
</file>