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1" autoAdjust="0"/>
    <p:restoredTop sz="94660"/>
  </p:normalViewPr>
  <p:slideViewPr>
    <p:cSldViewPr>
      <p:cViewPr varScale="1">
        <p:scale>
          <a:sx n="102" d="100"/>
          <a:sy n="102" d="100"/>
        </p:scale>
        <p:origin x="28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D2A6757-DF4A-4187-A6CD-D22D22183A4C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EC55B847-16BD-4980-9DE5-41BDCBBA89DE}">
      <dgm:prSet phldrT="[Текст]"/>
      <dgm:spPr/>
      <dgm:t>
        <a:bodyPr/>
        <a:lstStyle/>
        <a:p>
          <a:r>
            <a:rPr lang="en-US" dirty="0"/>
            <a:t>GRASP</a:t>
          </a:r>
          <a:endParaRPr lang="ru-RU" dirty="0"/>
        </a:p>
      </dgm:t>
    </dgm:pt>
    <dgm:pt modelId="{727ED1BD-A9C4-497D-8CA5-E55C4671FB0A}" type="parTrans" cxnId="{3DD51F13-F5CE-4F45-BE8D-DF9551E6D722}">
      <dgm:prSet/>
      <dgm:spPr/>
      <dgm:t>
        <a:bodyPr/>
        <a:lstStyle/>
        <a:p>
          <a:endParaRPr lang="ru-RU"/>
        </a:p>
      </dgm:t>
    </dgm:pt>
    <dgm:pt modelId="{846DCCCA-3B67-43CD-9E59-7E90BD679634}" type="sibTrans" cxnId="{3DD51F13-F5CE-4F45-BE8D-DF9551E6D722}">
      <dgm:prSet/>
      <dgm:spPr/>
      <dgm:t>
        <a:bodyPr/>
        <a:lstStyle/>
        <a:p>
          <a:endParaRPr lang="ru-RU"/>
        </a:p>
      </dgm:t>
    </dgm:pt>
    <dgm:pt modelId="{6F3AAA44-9005-4282-B169-7CC083F69465}">
      <dgm:prSet phldrT="[Текст]" custT="1"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ru-RU" sz="1200" dirty="0">
              <a:solidFill>
                <a:srgbClr val="002060"/>
              </a:solidFill>
            </a:rPr>
            <a:t>Структурные паттерны</a:t>
          </a:r>
        </a:p>
      </dgm:t>
    </dgm:pt>
    <dgm:pt modelId="{D6F4C15A-3D31-4821-BE11-4A7E9A979A26}" type="parTrans" cxnId="{A6C231F5-23EF-48E6-A1FA-36CF075BBC73}">
      <dgm:prSet/>
      <dgm:spPr/>
      <dgm:t>
        <a:bodyPr/>
        <a:lstStyle/>
        <a:p>
          <a:endParaRPr lang="ru-RU"/>
        </a:p>
      </dgm:t>
    </dgm:pt>
    <dgm:pt modelId="{13CBCE2B-41F7-4239-ADDA-E46E9DEF674D}" type="sibTrans" cxnId="{A6C231F5-23EF-48E6-A1FA-36CF075BBC73}">
      <dgm:prSet/>
      <dgm:spPr/>
      <dgm:t>
        <a:bodyPr/>
        <a:lstStyle/>
        <a:p>
          <a:endParaRPr lang="ru-RU"/>
        </a:p>
      </dgm:t>
    </dgm:pt>
    <dgm:pt modelId="{68D06D44-4AA2-4427-8069-E0B4DE841F53}">
      <dgm:prSet phldrT="[Текст]" custT="1"/>
      <dgm:spPr>
        <a:solidFill>
          <a:schemeClr val="accent6">
            <a:lumMod val="40000"/>
            <a:lumOff val="60000"/>
          </a:schemeClr>
        </a:solidFill>
      </dgm:spPr>
      <dgm:t>
        <a:bodyPr/>
        <a:lstStyle/>
        <a:p>
          <a:r>
            <a:rPr lang="ru-RU" sz="1200" dirty="0">
              <a:solidFill>
                <a:schemeClr val="accent3">
                  <a:lumMod val="50000"/>
                </a:schemeClr>
              </a:solidFill>
            </a:rPr>
            <a:t>Паттерны поведения</a:t>
          </a:r>
        </a:p>
      </dgm:t>
    </dgm:pt>
    <dgm:pt modelId="{4C3EFCC6-1DA8-4EA6-BAA4-0EA4AC7C0F78}" type="parTrans" cxnId="{D1791316-B28D-46F3-A601-A66BE8F67A72}">
      <dgm:prSet/>
      <dgm:spPr/>
      <dgm:t>
        <a:bodyPr/>
        <a:lstStyle/>
        <a:p>
          <a:endParaRPr lang="ru-RU"/>
        </a:p>
      </dgm:t>
    </dgm:pt>
    <dgm:pt modelId="{A901A4FA-8725-492F-86CA-A62CEA9E40CD}" type="sibTrans" cxnId="{D1791316-B28D-46F3-A601-A66BE8F67A72}">
      <dgm:prSet/>
      <dgm:spPr/>
      <dgm:t>
        <a:bodyPr/>
        <a:lstStyle/>
        <a:p>
          <a:endParaRPr lang="ru-RU"/>
        </a:p>
      </dgm:t>
    </dgm:pt>
    <dgm:pt modelId="{5B01C3D4-B6FE-4BDB-8895-CC9947302F97}">
      <dgm:prSet phldrT="[Текст]" custT="1"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ru-RU" sz="1200" dirty="0">
              <a:solidFill>
                <a:schemeClr val="tx1">
                  <a:lumMod val="95000"/>
                  <a:lumOff val="5000"/>
                </a:schemeClr>
              </a:solidFill>
            </a:rPr>
            <a:t>Порождающие паттерны</a:t>
          </a:r>
        </a:p>
      </dgm:t>
    </dgm:pt>
    <dgm:pt modelId="{DE974382-79B0-420E-8D44-25128929C87D}" type="parTrans" cxnId="{1D352F8C-BA4E-4D55-8436-05F0D79C96A9}">
      <dgm:prSet/>
      <dgm:spPr/>
      <dgm:t>
        <a:bodyPr/>
        <a:lstStyle/>
        <a:p>
          <a:endParaRPr lang="ru-RU"/>
        </a:p>
      </dgm:t>
    </dgm:pt>
    <dgm:pt modelId="{BD34C191-0A2D-4399-AFF1-40AF6A7DA127}" type="sibTrans" cxnId="{1D352F8C-BA4E-4D55-8436-05F0D79C96A9}">
      <dgm:prSet/>
      <dgm:spPr/>
      <dgm:t>
        <a:bodyPr/>
        <a:lstStyle/>
        <a:p>
          <a:endParaRPr lang="ru-RU"/>
        </a:p>
      </dgm:t>
    </dgm:pt>
    <dgm:pt modelId="{7F8584FE-9C8D-4E78-8F7E-2B8AD9FF822A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b="1" i="0" dirty="0">
              <a:solidFill>
                <a:srgbClr val="002060"/>
              </a:solidFill>
            </a:rPr>
            <a:t>Information Expert (</a:t>
          </a:r>
          <a:r>
            <a:rPr lang="ru-RU" b="1" i="0" dirty="0">
              <a:solidFill>
                <a:srgbClr val="002060"/>
              </a:solidFill>
            </a:rPr>
            <a:t>Информационный эксперт)</a:t>
          </a:r>
        </a:p>
      </dgm:t>
    </dgm:pt>
    <dgm:pt modelId="{EB2CD320-3332-4F2F-837F-B43A9343A20F}" type="parTrans" cxnId="{1121D82C-6BDA-483F-AE2E-0A8324D4FAC2}">
      <dgm:prSet/>
      <dgm:spPr/>
      <dgm:t>
        <a:bodyPr/>
        <a:lstStyle/>
        <a:p>
          <a:endParaRPr lang="ru-RU"/>
        </a:p>
      </dgm:t>
    </dgm:pt>
    <dgm:pt modelId="{DB38E551-527A-47E6-A2CF-1E49CA497E6D}" type="sibTrans" cxnId="{1121D82C-6BDA-483F-AE2E-0A8324D4FAC2}">
      <dgm:prSet/>
      <dgm:spPr/>
      <dgm:t>
        <a:bodyPr/>
        <a:lstStyle/>
        <a:p>
          <a:endParaRPr lang="ru-RU"/>
        </a:p>
      </dgm:t>
    </dgm:pt>
    <dgm:pt modelId="{81B14A99-77E9-481B-8EFD-53951D608C23}">
      <dgm:prSet/>
      <dgm:spPr>
        <a:solidFill>
          <a:schemeClr val="accent3">
            <a:lumMod val="60000"/>
            <a:lumOff val="40000"/>
          </a:schemeClr>
        </a:solidFill>
      </dgm:spPr>
      <dgm:t>
        <a:bodyPr/>
        <a:lstStyle/>
        <a:p>
          <a:r>
            <a:rPr lang="en-US" b="1" i="0" dirty="0">
              <a:solidFill>
                <a:schemeClr val="tx1">
                  <a:lumMod val="95000"/>
                  <a:lumOff val="5000"/>
                </a:schemeClr>
              </a:solidFill>
            </a:rPr>
            <a:t>Creator (</a:t>
          </a:r>
          <a:r>
            <a:rPr lang="ru-RU" b="1" i="0" dirty="0">
              <a:solidFill>
                <a:schemeClr val="tx1">
                  <a:lumMod val="95000"/>
                  <a:lumOff val="5000"/>
                </a:schemeClr>
              </a:solidFill>
            </a:rPr>
            <a:t>Создатель)</a:t>
          </a:r>
        </a:p>
      </dgm:t>
    </dgm:pt>
    <dgm:pt modelId="{C0C0B09E-B7FA-4B03-8E4E-A5C02FB1BC90}" type="parTrans" cxnId="{60DB72BB-8FEC-4E7C-B728-B7814C9FCEDA}">
      <dgm:prSet/>
      <dgm:spPr/>
      <dgm:t>
        <a:bodyPr/>
        <a:lstStyle/>
        <a:p>
          <a:endParaRPr lang="ru-RU"/>
        </a:p>
      </dgm:t>
    </dgm:pt>
    <dgm:pt modelId="{F01A63B6-58CA-49F8-B7B9-8A88E61C2C9C}" type="sibTrans" cxnId="{60DB72BB-8FEC-4E7C-B728-B7814C9FCEDA}">
      <dgm:prSet/>
      <dgm:spPr/>
      <dgm:t>
        <a:bodyPr/>
        <a:lstStyle/>
        <a:p>
          <a:endParaRPr lang="ru-RU"/>
        </a:p>
      </dgm:t>
    </dgm:pt>
    <dgm:pt modelId="{0D68A092-EDFE-4621-BBE4-1271F08651BC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en-US" b="1" i="0" dirty="0">
              <a:solidFill>
                <a:srgbClr val="002060"/>
              </a:solidFill>
            </a:rPr>
            <a:t>Low Coupling (</a:t>
          </a:r>
          <a:r>
            <a:rPr lang="ru-RU" b="1" i="0" dirty="0">
              <a:solidFill>
                <a:srgbClr val="002060"/>
              </a:solidFill>
            </a:rPr>
            <a:t>Низкая связанность)</a:t>
          </a:r>
        </a:p>
      </dgm:t>
    </dgm:pt>
    <dgm:pt modelId="{BFA53C6F-1F65-42B6-9CB0-142FEC7B06CF}" type="parTrans" cxnId="{491B4495-2AF2-4812-A3C8-6BBCED33A0C5}">
      <dgm:prSet/>
      <dgm:spPr/>
      <dgm:t>
        <a:bodyPr/>
        <a:lstStyle/>
        <a:p>
          <a:endParaRPr lang="ru-RU"/>
        </a:p>
      </dgm:t>
    </dgm:pt>
    <dgm:pt modelId="{AD0072FF-15B4-4CDE-A272-F828FCC3546F}" type="sibTrans" cxnId="{491B4495-2AF2-4812-A3C8-6BBCED33A0C5}">
      <dgm:prSet/>
      <dgm:spPr/>
      <dgm:t>
        <a:bodyPr/>
        <a:lstStyle/>
        <a:p>
          <a:endParaRPr lang="ru-RU"/>
        </a:p>
      </dgm:t>
    </dgm:pt>
    <dgm:pt modelId="{1BEA49CB-3E18-490A-A72D-1F66F0A37995}">
      <dgm:prSet/>
      <dgm:spPr>
        <a:solidFill>
          <a:schemeClr val="accent1">
            <a:lumMod val="40000"/>
            <a:lumOff val="60000"/>
          </a:schemeClr>
        </a:solidFill>
      </dgm:spPr>
      <dgm:t>
        <a:bodyPr/>
        <a:lstStyle/>
        <a:p>
          <a:r>
            <a:rPr lang="ru-RU" b="1" dirty="0">
              <a:solidFill>
                <a:srgbClr val="002060"/>
              </a:solidFill>
            </a:rPr>
            <a:t>Устойчивый к изменениям</a:t>
          </a:r>
          <a:r>
            <a:rPr lang="en-US" b="1" dirty="0">
              <a:solidFill>
                <a:srgbClr val="002060"/>
              </a:solidFill>
            </a:rPr>
            <a:t> (Protected Variations) </a:t>
          </a:r>
          <a:endParaRPr lang="ru-RU" dirty="0">
            <a:solidFill>
              <a:srgbClr val="002060"/>
            </a:solidFill>
          </a:endParaRPr>
        </a:p>
      </dgm:t>
    </dgm:pt>
    <dgm:pt modelId="{96494E40-3892-484A-9EE1-3437DB7E6FCC}" type="parTrans" cxnId="{D8F22A5E-94E7-4EBA-93ED-4E55D446CD60}">
      <dgm:prSet/>
      <dgm:spPr/>
      <dgm:t>
        <a:bodyPr/>
        <a:lstStyle/>
        <a:p>
          <a:endParaRPr lang="ru-RU"/>
        </a:p>
      </dgm:t>
    </dgm:pt>
    <dgm:pt modelId="{2DC368C1-67C5-4A16-9143-F0D00D11AE41}" type="sibTrans" cxnId="{D8F22A5E-94E7-4EBA-93ED-4E55D446CD60}">
      <dgm:prSet/>
      <dgm:spPr/>
      <dgm:t>
        <a:bodyPr/>
        <a:lstStyle/>
        <a:p>
          <a:endParaRPr lang="ru-RU"/>
        </a:p>
      </dgm:t>
    </dgm:pt>
    <dgm:pt modelId="{5FAF0D5A-994E-4843-A7A3-51CE4B0809E5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Не разговаривайте с неизвестными (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Don't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talk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to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strangers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) - GRASP</a:t>
          </a:r>
        </a:p>
      </dgm:t>
    </dgm:pt>
    <dgm:pt modelId="{69472DC5-61DA-4ED0-9829-C06B283A0E9D}" type="parTrans" cxnId="{5E248712-DBF2-4AE7-88A2-63C45457F0B9}">
      <dgm:prSet/>
      <dgm:spPr/>
      <dgm:t>
        <a:bodyPr/>
        <a:lstStyle/>
        <a:p>
          <a:endParaRPr lang="ru-RU"/>
        </a:p>
      </dgm:t>
    </dgm:pt>
    <dgm:pt modelId="{373AC322-CBEC-48AB-B83E-3DEB47C775AC}" type="sibTrans" cxnId="{5E248712-DBF2-4AE7-88A2-63C45457F0B9}">
      <dgm:prSet/>
      <dgm:spPr/>
      <dgm:t>
        <a:bodyPr/>
        <a:lstStyle/>
        <a:p>
          <a:endParaRPr lang="ru-RU"/>
        </a:p>
      </dgm:t>
    </dgm:pt>
    <dgm:pt modelId="{EE28EF42-8F6B-4C11-ADA8-2E5FFBF05A52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Высокое зацепление (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High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Cohesion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) - GRASP</a:t>
          </a:r>
        </a:p>
      </dgm:t>
    </dgm:pt>
    <dgm:pt modelId="{D3D071EB-8373-45E0-B5A6-0177EA98CCA7}" type="parTrans" cxnId="{383CF227-8A8D-49C6-B44B-E660BCD7CA50}">
      <dgm:prSet/>
      <dgm:spPr/>
      <dgm:t>
        <a:bodyPr/>
        <a:lstStyle/>
        <a:p>
          <a:endParaRPr lang="ru-RU"/>
        </a:p>
      </dgm:t>
    </dgm:pt>
    <dgm:pt modelId="{B094338D-B3F9-46F9-9654-02A7ABCDF368}" type="sibTrans" cxnId="{383CF227-8A8D-49C6-B44B-E660BCD7CA50}">
      <dgm:prSet/>
      <dgm:spPr/>
      <dgm:t>
        <a:bodyPr/>
        <a:lstStyle/>
        <a:p>
          <a:endParaRPr lang="ru-RU"/>
        </a:p>
      </dgm:t>
    </dgm:pt>
    <dgm:pt modelId="{87308296-B77A-41BE-B353-14136A503538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Контроллер (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Controller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) - GRASP</a:t>
          </a:r>
        </a:p>
      </dgm:t>
    </dgm:pt>
    <dgm:pt modelId="{DD26D3FC-A861-4CB3-ACD9-8C14C8254F06}" type="parTrans" cxnId="{9ED56D5D-FE7E-4FA4-8805-859AFE6B1D6E}">
      <dgm:prSet/>
      <dgm:spPr/>
      <dgm:t>
        <a:bodyPr/>
        <a:lstStyle/>
        <a:p>
          <a:endParaRPr lang="ru-RU"/>
        </a:p>
      </dgm:t>
    </dgm:pt>
    <dgm:pt modelId="{D3B0AEBC-98E4-427C-B521-5283D71663C4}" type="sibTrans" cxnId="{9ED56D5D-FE7E-4FA4-8805-859AFE6B1D6E}">
      <dgm:prSet/>
      <dgm:spPr/>
      <dgm:t>
        <a:bodyPr/>
        <a:lstStyle/>
        <a:p>
          <a:endParaRPr lang="ru-RU"/>
        </a:p>
      </dgm:t>
    </dgm:pt>
    <dgm:pt modelId="{03F5234E-7CD8-4843-93CE-8E1F82F0180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>
              <a:solidFill>
                <a:schemeClr val="accent3">
                  <a:lumMod val="50000"/>
                </a:schemeClr>
              </a:solidFill>
            </a:rPr>
            <a:t>Искусственный (Pure Fabrication) - GRASP</a:t>
          </a:r>
        </a:p>
      </dgm:t>
    </dgm:pt>
    <dgm:pt modelId="{68635B78-2DFA-437A-AE83-702A2FE302AA}" type="parTrans" cxnId="{0D40EA82-14B2-4B24-9868-519D068156BB}">
      <dgm:prSet/>
      <dgm:spPr/>
      <dgm:t>
        <a:bodyPr/>
        <a:lstStyle/>
        <a:p>
          <a:endParaRPr lang="ru-RU"/>
        </a:p>
      </dgm:t>
    </dgm:pt>
    <dgm:pt modelId="{92BCBE6C-39CE-4B8A-B3EB-C3C0DBB6E061}" type="sibTrans" cxnId="{0D40EA82-14B2-4B24-9868-519D068156BB}">
      <dgm:prSet/>
      <dgm:spPr/>
      <dgm:t>
        <a:bodyPr/>
        <a:lstStyle/>
        <a:p>
          <a:endParaRPr lang="ru-RU"/>
        </a:p>
      </dgm:t>
    </dgm:pt>
    <dgm:pt modelId="{ADD19155-3F31-464E-89A5-E1BBA45A9036}">
      <dgm:prSet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ru-RU" dirty="0">
              <a:solidFill>
                <a:schemeClr val="accent3">
                  <a:lumMod val="50000"/>
                </a:schemeClr>
              </a:solidFill>
            </a:rPr>
            <a:t>Перенаправление (</a:t>
          </a:r>
          <a:r>
            <a:rPr lang="ru-RU" dirty="0" err="1">
              <a:solidFill>
                <a:schemeClr val="accent3">
                  <a:lumMod val="50000"/>
                </a:schemeClr>
              </a:solidFill>
            </a:rPr>
            <a:t>Indirection</a:t>
          </a:r>
          <a:r>
            <a:rPr lang="ru-RU" dirty="0">
              <a:solidFill>
                <a:schemeClr val="accent3">
                  <a:lumMod val="50000"/>
                </a:schemeClr>
              </a:solidFill>
            </a:rPr>
            <a:t>) - GRASP</a:t>
          </a:r>
        </a:p>
      </dgm:t>
    </dgm:pt>
    <dgm:pt modelId="{6BF94880-F7E2-4CB1-AA5D-57278FDCCB57}" type="parTrans" cxnId="{00BCC8B6-9C3F-4FC5-9BF0-C1ABD36B8693}">
      <dgm:prSet/>
      <dgm:spPr/>
      <dgm:t>
        <a:bodyPr/>
        <a:lstStyle/>
        <a:p>
          <a:endParaRPr lang="ru-RU"/>
        </a:p>
      </dgm:t>
    </dgm:pt>
    <dgm:pt modelId="{8AAB05CA-60A7-4680-9EDC-7DE1709DF360}" type="sibTrans" cxnId="{00BCC8B6-9C3F-4FC5-9BF0-C1ABD36B8693}">
      <dgm:prSet/>
      <dgm:spPr/>
      <dgm:t>
        <a:bodyPr/>
        <a:lstStyle/>
        <a:p>
          <a:endParaRPr lang="ru-RU"/>
        </a:p>
      </dgm:t>
    </dgm:pt>
    <dgm:pt modelId="{EE6FAD5C-3DE4-4DB7-A74E-70303A98F95A}" type="pres">
      <dgm:prSet presAssocID="{CD2A6757-DF4A-4187-A6CD-D22D22183A4C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3297FC19-D924-4308-84B2-B54CC1EEA92E}" type="pres">
      <dgm:prSet presAssocID="{EC55B847-16BD-4980-9DE5-41BDCBBA89DE}" presName="hierRoot1" presStyleCnt="0">
        <dgm:presLayoutVars>
          <dgm:hierBranch val="init"/>
        </dgm:presLayoutVars>
      </dgm:prSet>
      <dgm:spPr/>
    </dgm:pt>
    <dgm:pt modelId="{CBD81D0E-3D56-49AF-A6E2-52C97BE56561}" type="pres">
      <dgm:prSet presAssocID="{EC55B847-16BD-4980-9DE5-41BDCBBA89DE}" presName="rootComposite1" presStyleCnt="0"/>
      <dgm:spPr/>
    </dgm:pt>
    <dgm:pt modelId="{38A8428D-6863-438D-9FAD-8C83B0A105FD}" type="pres">
      <dgm:prSet presAssocID="{EC55B847-16BD-4980-9DE5-41BDCBBA89DE}" presName="rootText1" presStyleLbl="node0" presStyleIdx="0" presStyleCnt="1">
        <dgm:presLayoutVars>
          <dgm:chPref val="3"/>
        </dgm:presLayoutVars>
      </dgm:prSet>
      <dgm:spPr/>
    </dgm:pt>
    <dgm:pt modelId="{C21C360F-BF0C-4212-AE0B-896398986F13}" type="pres">
      <dgm:prSet presAssocID="{EC55B847-16BD-4980-9DE5-41BDCBBA89DE}" presName="rootConnector1" presStyleLbl="node1" presStyleIdx="0" presStyleCnt="0"/>
      <dgm:spPr/>
    </dgm:pt>
    <dgm:pt modelId="{5379F7E0-97E2-4E65-9B4A-513A0C75EBB4}" type="pres">
      <dgm:prSet presAssocID="{EC55B847-16BD-4980-9DE5-41BDCBBA89DE}" presName="hierChild2" presStyleCnt="0"/>
      <dgm:spPr/>
    </dgm:pt>
    <dgm:pt modelId="{4DA189C9-3F59-4970-BDC5-7BDC5A2D3FF3}" type="pres">
      <dgm:prSet presAssocID="{D6F4C15A-3D31-4821-BE11-4A7E9A979A26}" presName="Name37" presStyleLbl="parChTrans1D2" presStyleIdx="0" presStyleCnt="3"/>
      <dgm:spPr/>
    </dgm:pt>
    <dgm:pt modelId="{1F5D39D4-7D43-4B90-8B54-B7948D5FFD49}" type="pres">
      <dgm:prSet presAssocID="{6F3AAA44-9005-4282-B169-7CC083F69465}" presName="hierRoot2" presStyleCnt="0">
        <dgm:presLayoutVars>
          <dgm:hierBranch val="init"/>
        </dgm:presLayoutVars>
      </dgm:prSet>
      <dgm:spPr/>
    </dgm:pt>
    <dgm:pt modelId="{C4C3989A-F7C5-4D71-BDDE-3C031E6C2BAF}" type="pres">
      <dgm:prSet presAssocID="{6F3AAA44-9005-4282-B169-7CC083F69465}" presName="rootComposite" presStyleCnt="0"/>
      <dgm:spPr/>
    </dgm:pt>
    <dgm:pt modelId="{58EF0AEE-CC39-4FB5-B66E-3739CC21D46C}" type="pres">
      <dgm:prSet presAssocID="{6F3AAA44-9005-4282-B169-7CC083F69465}" presName="rootText" presStyleLbl="node2" presStyleIdx="0" presStyleCnt="3">
        <dgm:presLayoutVars>
          <dgm:chPref val="3"/>
        </dgm:presLayoutVars>
      </dgm:prSet>
      <dgm:spPr/>
    </dgm:pt>
    <dgm:pt modelId="{EBCB73D5-30BC-410C-BF63-69C3764E2D1F}" type="pres">
      <dgm:prSet presAssocID="{6F3AAA44-9005-4282-B169-7CC083F69465}" presName="rootConnector" presStyleLbl="node2" presStyleIdx="0" presStyleCnt="3"/>
      <dgm:spPr/>
    </dgm:pt>
    <dgm:pt modelId="{FCF7FDFC-2BD2-4D74-A25A-57A65D5ED53F}" type="pres">
      <dgm:prSet presAssocID="{6F3AAA44-9005-4282-B169-7CC083F69465}" presName="hierChild4" presStyleCnt="0"/>
      <dgm:spPr/>
    </dgm:pt>
    <dgm:pt modelId="{FFDC1A68-44DA-4284-8B38-DC09E8347AE6}" type="pres">
      <dgm:prSet presAssocID="{EB2CD320-3332-4F2F-837F-B43A9343A20F}" presName="Name37" presStyleLbl="parChTrans1D3" presStyleIdx="0" presStyleCnt="9"/>
      <dgm:spPr/>
    </dgm:pt>
    <dgm:pt modelId="{7AD881A6-0AA5-4667-9761-43D3FA8F278C}" type="pres">
      <dgm:prSet presAssocID="{7F8584FE-9C8D-4E78-8F7E-2B8AD9FF822A}" presName="hierRoot2" presStyleCnt="0">
        <dgm:presLayoutVars>
          <dgm:hierBranch val="init"/>
        </dgm:presLayoutVars>
      </dgm:prSet>
      <dgm:spPr/>
    </dgm:pt>
    <dgm:pt modelId="{53DC0A55-F0AB-490D-8B3C-51A9CDFA3C84}" type="pres">
      <dgm:prSet presAssocID="{7F8584FE-9C8D-4E78-8F7E-2B8AD9FF822A}" presName="rootComposite" presStyleCnt="0"/>
      <dgm:spPr/>
    </dgm:pt>
    <dgm:pt modelId="{AFE59068-A0EF-4075-848B-4E03CA89116B}" type="pres">
      <dgm:prSet presAssocID="{7F8584FE-9C8D-4E78-8F7E-2B8AD9FF822A}" presName="rootText" presStyleLbl="node3" presStyleIdx="0" presStyleCnt="9">
        <dgm:presLayoutVars>
          <dgm:chPref val="3"/>
        </dgm:presLayoutVars>
      </dgm:prSet>
      <dgm:spPr/>
    </dgm:pt>
    <dgm:pt modelId="{52A67D42-E5E5-45D5-AA65-E0565D6B0AB5}" type="pres">
      <dgm:prSet presAssocID="{7F8584FE-9C8D-4E78-8F7E-2B8AD9FF822A}" presName="rootConnector" presStyleLbl="node3" presStyleIdx="0" presStyleCnt="9"/>
      <dgm:spPr/>
    </dgm:pt>
    <dgm:pt modelId="{8FB1BE0E-8B32-4D29-997F-C639D5683001}" type="pres">
      <dgm:prSet presAssocID="{7F8584FE-9C8D-4E78-8F7E-2B8AD9FF822A}" presName="hierChild4" presStyleCnt="0"/>
      <dgm:spPr/>
    </dgm:pt>
    <dgm:pt modelId="{D666A639-BD47-4527-8C44-F6BA2624AA21}" type="pres">
      <dgm:prSet presAssocID="{7F8584FE-9C8D-4E78-8F7E-2B8AD9FF822A}" presName="hierChild5" presStyleCnt="0"/>
      <dgm:spPr/>
    </dgm:pt>
    <dgm:pt modelId="{79A3F1B2-BA19-49D0-AD3B-CDC09E8019BA}" type="pres">
      <dgm:prSet presAssocID="{BFA53C6F-1F65-42B6-9CB0-142FEC7B06CF}" presName="Name37" presStyleLbl="parChTrans1D3" presStyleIdx="1" presStyleCnt="9"/>
      <dgm:spPr/>
    </dgm:pt>
    <dgm:pt modelId="{6B029EE5-976D-4196-89D4-C2B577AF57D0}" type="pres">
      <dgm:prSet presAssocID="{0D68A092-EDFE-4621-BBE4-1271F08651BC}" presName="hierRoot2" presStyleCnt="0">
        <dgm:presLayoutVars>
          <dgm:hierBranch val="init"/>
        </dgm:presLayoutVars>
      </dgm:prSet>
      <dgm:spPr/>
    </dgm:pt>
    <dgm:pt modelId="{980BDAB0-39F6-47F8-A9FF-2F241E5A4F3F}" type="pres">
      <dgm:prSet presAssocID="{0D68A092-EDFE-4621-BBE4-1271F08651BC}" presName="rootComposite" presStyleCnt="0"/>
      <dgm:spPr/>
    </dgm:pt>
    <dgm:pt modelId="{62D9A468-BD59-48E7-8AE1-F1666E1A883A}" type="pres">
      <dgm:prSet presAssocID="{0D68A092-EDFE-4621-BBE4-1271F08651BC}" presName="rootText" presStyleLbl="node3" presStyleIdx="1" presStyleCnt="9">
        <dgm:presLayoutVars>
          <dgm:chPref val="3"/>
        </dgm:presLayoutVars>
      </dgm:prSet>
      <dgm:spPr/>
    </dgm:pt>
    <dgm:pt modelId="{38144BA6-27B2-43D7-BDD3-645004D5E1B7}" type="pres">
      <dgm:prSet presAssocID="{0D68A092-EDFE-4621-BBE4-1271F08651BC}" presName="rootConnector" presStyleLbl="node3" presStyleIdx="1" presStyleCnt="9"/>
      <dgm:spPr/>
    </dgm:pt>
    <dgm:pt modelId="{57BCA650-AA6C-42EE-A112-DFC2C27C626B}" type="pres">
      <dgm:prSet presAssocID="{0D68A092-EDFE-4621-BBE4-1271F08651BC}" presName="hierChild4" presStyleCnt="0"/>
      <dgm:spPr/>
    </dgm:pt>
    <dgm:pt modelId="{95EA392E-BCD4-49C1-B4BE-EF5F15B26778}" type="pres">
      <dgm:prSet presAssocID="{0D68A092-EDFE-4621-BBE4-1271F08651BC}" presName="hierChild5" presStyleCnt="0"/>
      <dgm:spPr/>
    </dgm:pt>
    <dgm:pt modelId="{698F290A-B86D-4996-914A-E1BEF1A89E63}" type="pres">
      <dgm:prSet presAssocID="{96494E40-3892-484A-9EE1-3437DB7E6FCC}" presName="Name37" presStyleLbl="parChTrans1D3" presStyleIdx="2" presStyleCnt="9"/>
      <dgm:spPr/>
    </dgm:pt>
    <dgm:pt modelId="{2EB35408-69F3-4818-B88C-C84E94F91FF7}" type="pres">
      <dgm:prSet presAssocID="{1BEA49CB-3E18-490A-A72D-1F66F0A37995}" presName="hierRoot2" presStyleCnt="0">
        <dgm:presLayoutVars>
          <dgm:hierBranch val="init"/>
        </dgm:presLayoutVars>
      </dgm:prSet>
      <dgm:spPr/>
    </dgm:pt>
    <dgm:pt modelId="{3CF7BE49-8F99-44C9-89E2-D6C2BBC83702}" type="pres">
      <dgm:prSet presAssocID="{1BEA49CB-3E18-490A-A72D-1F66F0A37995}" presName="rootComposite" presStyleCnt="0"/>
      <dgm:spPr/>
    </dgm:pt>
    <dgm:pt modelId="{BE0FD230-6AA4-43DC-9977-BE7417CD01D9}" type="pres">
      <dgm:prSet presAssocID="{1BEA49CB-3E18-490A-A72D-1F66F0A37995}" presName="rootText" presStyleLbl="node3" presStyleIdx="2" presStyleCnt="9">
        <dgm:presLayoutVars>
          <dgm:chPref val="3"/>
        </dgm:presLayoutVars>
      </dgm:prSet>
      <dgm:spPr/>
    </dgm:pt>
    <dgm:pt modelId="{696BE3D1-07B9-4E65-8676-D7A1A9604E19}" type="pres">
      <dgm:prSet presAssocID="{1BEA49CB-3E18-490A-A72D-1F66F0A37995}" presName="rootConnector" presStyleLbl="node3" presStyleIdx="2" presStyleCnt="9"/>
      <dgm:spPr/>
    </dgm:pt>
    <dgm:pt modelId="{FD66A92D-2230-4337-8ED1-E1BA77AF9F0F}" type="pres">
      <dgm:prSet presAssocID="{1BEA49CB-3E18-490A-A72D-1F66F0A37995}" presName="hierChild4" presStyleCnt="0"/>
      <dgm:spPr/>
    </dgm:pt>
    <dgm:pt modelId="{210A7C7D-640F-462F-9811-DF16A0C2D634}" type="pres">
      <dgm:prSet presAssocID="{1BEA49CB-3E18-490A-A72D-1F66F0A37995}" presName="hierChild5" presStyleCnt="0"/>
      <dgm:spPr/>
    </dgm:pt>
    <dgm:pt modelId="{8BDE6139-C0F4-49AD-9318-8E6BBD7077AF}" type="pres">
      <dgm:prSet presAssocID="{6F3AAA44-9005-4282-B169-7CC083F69465}" presName="hierChild5" presStyleCnt="0"/>
      <dgm:spPr/>
    </dgm:pt>
    <dgm:pt modelId="{CB2ED7CF-7D30-4E3C-9525-07CF7F003EA3}" type="pres">
      <dgm:prSet presAssocID="{4C3EFCC6-1DA8-4EA6-BAA4-0EA4AC7C0F78}" presName="Name37" presStyleLbl="parChTrans1D2" presStyleIdx="1" presStyleCnt="3"/>
      <dgm:spPr/>
    </dgm:pt>
    <dgm:pt modelId="{068DBD86-16DE-4081-8829-156773EF8E60}" type="pres">
      <dgm:prSet presAssocID="{68D06D44-4AA2-4427-8069-E0B4DE841F53}" presName="hierRoot2" presStyleCnt="0">
        <dgm:presLayoutVars>
          <dgm:hierBranch val="init"/>
        </dgm:presLayoutVars>
      </dgm:prSet>
      <dgm:spPr/>
    </dgm:pt>
    <dgm:pt modelId="{9E68023B-8657-4E65-8A35-E679F8EBC373}" type="pres">
      <dgm:prSet presAssocID="{68D06D44-4AA2-4427-8069-E0B4DE841F53}" presName="rootComposite" presStyleCnt="0"/>
      <dgm:spPr/>
    </dgm:pt>
    <dgm:pt modelId="{670D8BF2-86A3-4F80-9636-29C71C26E63E}" type="pres">
      <dgm:prSet presAssocID="{68D06D44-4AA2-4427-8069-E0B4DE841F53}" presName="rootText" presStyleLbl="node2" presStyleIdx="1" presStyleCnt="3">
        <dgm:presLayoutVars>
          <dgm:chPref val="3"/>
        </dgm:presLayoutVars>
      </dgm:prSet>
      <dgm:spPr/>
    </dgm:pt>
    <dgm:pt modelId="{74044DB2-ED2E-4824-B70D-6A49E6244D92}" type="pres">
      <dgm:prSet presAssocID="{68D06D44-4AA2-4427-8069-E0B4DE841F53}" presName="rootConnector" presStyleLbl="node2" presStyleIdx="1" presStyleCnt="3"/>
      <dgm:spPr/>
    </dgm:pt>
    <dgm:pt modelId="{FEB5751B-DA76-4F6A-B71C-A985C72E6A7D}" type="pres">
      <dgm:prSet presAssocID="{68D06D44-4AA2-4427-8069-E0B4DE841F53}" presName="hierChild4" presStyleCnt="0"/>
      <dgm:spPr/>
    </dgm:pt>
    <dgm:pt modelId="{E571985C-1638-4787-B226-8440F75D64EB}" type="pres">
      <dgm:prSet presAssocID="{69472DC5-61DA-4ED0-9829-C06B283A0E9D}" presName="Name37" presStyleLbl="parChTrans1D3" presStyleIdx="3" presStyleCnt="9"/>
      <dgm:spPr/>
    </dgm:pt>
    <dgm:pt modelId="{34BB21AA-C87A-470E-8745-C820013B6C00}" type="pres">
      <dgm:prSet presAssocID="{5FAF0D5A-994E-4843-A7A3-51CE4B0809E5}" presName="hierRoot2" presStyleCnt="0">
        <dgm:presLayoutVars>
          <dgm:hierBranch val="init"/>
        </dgm:presLayoutVars>
      </dgm:prSet>
      <dgm:spPr/>
    </dgm:pt>
    <dgm:pt modelId="{7F70B9F5-BE69-48D5-8451-867EA91A0607}" type="pres">
      <dgm:prSet presAssocID="{5FAF0D5A-994E-4843-A7A3-51CE4B0809E5}" presName="rootComposite" presStyleCnt="0"/>
      <dgm:spPr/>
    </dgm:pt>
    <dgm:pt modelId="{2A7C78D6-FBEE-4BE3-8902-B5CA1FF20405}" type="pres">
      <dgm:prSet presAssocID="{5FAF0D5A-994E-4843-A7A3-51CE4B0809E5}" presName="rootText" presStyleLbl="node3" presStyleIdx="3" presStyleCnt="9">
        <dgm:presLayoutVars>
          <dgm:chPref val="3"/>
        </dgm:presLayoutVars>
      </dgm:prSet>
      <dgm:spPr/>
    </dgm:pt>
    <dgm:pt modelId="{3D7ED41B-A318-410A-A1C9-E6A6498CE3EE}" type="pres">
      <dgm:prSet presAssocID="{5FAF0D5A-994E-4843-A7A3-51CE4B0809E5}" presName="rootConnector" presStyleLbl="node3" presStyleIdx="3" presStyleCnt="9"/>
      <dgm:spPr/>
    </dgm:pt>
    <dgm:pt modelId="{B0EB28D2-9B4C-4A23-B072-B3547E0AB440}" type="pres">
      <dgm:prSet presAssocID="{5FAF0D5A-994E-4843-A7A3-51CE4B0809E5}" presName="hierChild4" presStyleCnt="0"/>
      <dgm:spPr/>
    </dgm:pt>
    <dgm:pt modelId="{E66D5FE7-C55D-462E-894E-F0FBFBF02033}" type="pres">
      <dgm:prSet presAssocID="{5FAF0D5A-994E-4843-A7A3-51CE4B0809E5}" presName="hierChild5" presStyleCnt="0"/>
      <dgm:spPr/>
    </dgm:pt>
    <dgm:pt modelId="{7F7B806B-6532-4273-A392-D7384039E0E9}" type="pres">
      <dgm:prSet presAssocID="{D3D071EB-8373-45E0-B5A6-0177EA98CCA7}" presName="Name37" presStyleLbl="parChTrans1D3" presStyleIdx="4" presStyleCnt="9"/>
      <dgm:spPr/>
    </dgm:pt>
    <dgm:pt modelId="{0540D6C9-5DE5-4BAC-B9E0-BF03067D515B}" type="pres">
      <dgm:prSet presAssocID="{EE28EF42-8F6B-4C11-ADA8-2E5FFBF05A52}" presName="hierRoot2" presStyleCnt="0">
        <dgm:presLayoutVars>
          <dgm:hierBranch val="init"/>
        </dgm:presLayoutVars>
      </dgm:prSet>
      <dgm:spPr/>
    </dgm:pt>
    <dgm:pt modelId="{9E8D9FB3-8595-4F44-AE0D-B9CEB58153F8}" type="pres">
      <dgm:prSet presAssocID="{EE28EF42-8F6B-4C11-ADA8-2E5FFBF05A52}" presName="rootComposite" presStyleCnt="0"/>
      <dgm:spPr/>
    </dgm:pt>
    <dgm:pt modelId="{C8FC36A5-71FC-4D5E-A690-9EFAAF6B63C9}" type="pres">
      <dgm:prSet presAssocID="{EE28EF42-8F6B-4C11-ADA8-2E5FFBF05A52}" presName="rootText" presStyleLbl="node3" presStyleIdx="4" presStyleCnt="9">
        <dgm:presLayoutVars>
          <dgm:chPref val="3"/>
        </dgm:presLayoutVars>
      </dgm:prSet>
      <dgm:spPr/>
    </dgm:pt>
    <dgm:pt modelId="{B744AB06-F389-4CED-951F-08659CCD7725}" type="pres">
      <dgm:prSet presAssocID="{EE28EF42-8F6B-4C11-ADA8-2E5FFBF05A52}" presName="rootConnector" presStyleLbl="node3" presStyleIdx="4" presStyleCnt="9"/>
      <dgm:spPr/>
    </dgm:pt>
    <dgm:pt modelId="{922D16DE-08BA-4156-839E-9F184551F79C}" type="pres">
      <dgm:prSet presAssocID="{EE28EF42-8F6B-4C11-ADA8-2E5FFBF05A52}" presName="hierChild4" presStyleCnt="0"/>
      <dgm:spPr/>
    </dgm:pt>
    <dgm:pt modelId="{2893A826-B3EE-408F-8F3D-9528FF4E0924}" type="pres">
      <dgm:prSet presAssocID="{EE28EF42-8F6B-4C11-ADA8-2E5FFBF05A52}" presName="hierChild5" presStyleCnt="0"/>
      <dgm:spPr/>
    </dgm:pt>
    <dgm:pt modelId="{0CD4641B-D2F9-465F-8ADC-24F0F88036F6}" type="pres">
      <dgm:prSet presAssocID="{DD26D3FC-A861-4CB3-ACD9-8C14C8254F06}" presName="Name37" presStyleLbl="parChTrans1D3" presStyleIdx="5" presStyleCnt="9"/>
      <dgm:spPr/>
    </dgm:pt>
    <dgm:pt modelId="{D47C0470-5961-458D-8E8A-A577C180BAEF}" type="pres">
      <dgm:prSet presAssocID="{87308296-B77A-41BE-B353-14136A503538}" presName="hierRoot2" presStyleCnt="0">
        <dgm:presLayoutVars>
          <dgm:hierBranch val="init"/>
        </dgm:presLayoutVars>
      </dgm:prSet>
      <dgm:spPr/>
    </dgm:pt>
    <dgm:pt modelId="{5B7F1B02-2B0C-4576-BFFA-10C1B8C5890A}" type="pres">
      <dgm:prSet presAssocID="{87308296-B77A-41BE-B353-14136A503538}" presName="rootComposite" presStyleCnt="0"/>
      <dgm:spPr/>
    </dgm:pt>
    <dgm:pt modelId="{BC317681-51FE-40BA-844B-6EFED12146F1}" type="pres">
      <dgm:prSet presAssocID="{87308296-B77A-41BE-B353-14136A503538}" presName="rootText" presStyleLbl="node3" presStyleIdx="5" presStyleCnt="9">
        <dgm:presLayoutVars>
          <dgm:chPref val="3"/>
        </dgm:presLayoutVars>
      </dgm:prSet>
      <dgm:spPr/>
    </dgm:pt>
    <dgm:pt modelId="{473A60CA-FA19-4409-879D-64E5778B65BF}" type="pres">
      <dgm:prSet presAssocID="{87308296-B77A-41BE-B353-14136A503538}" presName="rootConnector" presStyleLbl="node3" presStyleIdx="5" presStyleCnt="9"/>
      <dgm:spPr/>
    </dgm:pt>
    <dgm:pt modelId="{CEA54726-87ED-4A67-8A00-D87A2CFED546}" type="pres">
      <dgm:prSet presAssocID="{87308296-B77A-41BE-B353-14136A503538}" presName="hierChild4" presStyleCnt="0"/>
      <dgm:spPr/>
    </dgm:pt>
    <dgm:pt modelId="{12B56DA6-83D8-4577-8770-C39FCD367685}" type="pres">
      <dgm:prSet presAssocID="{87308296-B77A-41BE-B353-14136A503538}" presName="hierChild5" presStyleCnt="0"/>
      <dgm:spPr/>
    </dgm:pt>
    <dgm:pt modelId="{ADCEC67A-899C-41E3-B241-00A0DB6FCBC7}" type="pres">
      <dgm:prSet presAssocID="{68635B78-2DFA-437A-AE83-702A2FE302AA}" presName="Name37" presStyleLbl="parChTrans1D3" presStyleIdx="6" presStyleCnt="9"/>
      <dgm:spPr/>
    </dgm:pt>
    <dgm:pt modelId="{C9C1F14B-B02A-4A9C-B279-EE0816840A2E}" type="pres">
      <dgm:prSet presAssocID="{03F5234E-7CD8-4843-93CE-8E1F82F01806}" presName="hierRoot2" presStyleCnt="0">
        <dgm:presLayoutVars>
          <dgm:hierBranch val="init"/>
        </dgm:presLayoutVars>
      </dgm:prSet>
      <dgm:spPr/>
    </dgm:pt>
    <dgm:pt modelId="{3893966B-01D3-4C94-A7D4-6E94253CACBA}" type="pres">
      <dgm:prSet presAssocID="{03F5234E-7CD8-4843-93CE-8E1F82F01806}" presName="rootComposite" presStyleCnt="0"/>
      <dgm:spPr/>
    </dgm:pt>
    <dgm:pt modelId="{6926B52F-83C3-469C-BADB-0A826129F2EC}" type="pres">
      <dgm:prSet presAssocID="{03F5234E-7CD8-4843-93CE-8E1F82F01806}" presName="rootText" presStyleLbl="node3" presStyleIdx="6" presStyleCnt="9">
        <dgm:presLayoutVars>
          <dgm:chPref val="3"/>
        </dgm:presLayoutVars>
      </dgm:prSet>
      <dgm:spPr/>
    </dgm:pt>
    <dgm:pt modelId="{50E1EF7D-4526-467C-88D1-7B07F07DB527}" type="pres">
      <dgm:prSet presAssocID="{03F5234E-7CD8-4843-93CE-8E1F82F01806}" presName="rootConnector" presStyleLbl="node3" presStyleIdx="6" presStyleCnt="9"/>
      <dgm:spPr/>
    </dgm:pt>
    <dgm:pt modelId="{C6A80CEF-8494-46E4-B205-D8BF63A5393D}" type="pres">
      <dgm:prSet presAssocID="{03F5234E-7CD8-4843-93CE-8E1F82F01806}" presName="hierChild4" presStyleCnt="0"/>
      <dgm:spPr/>
    </dgm:pt>
    <dgm:pt modelId="{FD3CDEFE-BAE6-4E46-A751-E1ADE2138614}" type="pres">
      <dgm:prSet presAssocID="{03F5234E-7CD8-4843-93CE-8E1F82F01806}" presName="hierChild5" presStyleCnt="0"/>
      <dgm:spPr/>
    </dgm:pt>
    <dgm:pt modelId="{ED0635AC-F327-4F64-B51C-25BD19E24AFD}" type="pres">
      <dgm:prSet presAssocID="{6BF94880-F7E2-4CB1-AA5D-57278FDCCB57}" presName="Name37" presStyleLbl="parChTrans1D3" presStyleIdx="7" presStyleCnt="9"/>
      <dgm:spPr/>
    </dgm:pt>
    <dgm:pt modelId="{50210B8A-4C58-4A4E-B8B4-198F5A73F9D6}" type="pres">
      <dgm:prSet presAssocID="{ADD19155-3F31-464E-89A5-E1BBA45A9036}" presName="hierRoot2" presStyleCnt="0">
        <dgm:presLayoutVars>
          <dgm:hierBranch val="init"/>
        </dgm:presLayoutVars>
      </dgm:prSet>
      <dgm:spPr/>
    </dgm:pt>
    <dgm:pt modelId="{2F61D0BC-870F-49D6-988B-C55F3261346E}" type="pres">
      <dgm:prSet presAssocID="{ADD19155-3F31-464E-89A5-E1BBA45A9036}" presName="rootComposite" presStyleCnt="0"/>
      <dgm:spPr/>
    </dgm:pt>
    <dgm:pt modelId="{B9CBC899-EEA3-4423-939B-9615237A1331}" type="pres">
      <dgm:prSet presAssocID="{ADD19155-3F31-464E-89A5-E1BBA45A9036}" presName="rootText" presStyleLbl="node3" presStyleIdx="7" presStyleCnt="9">
        <dgm:presLayoutVars>
          <dgm:chPref val="3"/>
        </dgm:presLayoutVars>
      </dgm:prSet>
      <dgm:spPr/>
    </dgm:pt>
    <dgm:pt modelId="{79F1B185-73B4-4FA2-9D48-DF8860362996}" type="pres">
      <dgm:prSet presAssocID="{ADD19155-3F31-464E-89A5-E1BBA45A9036}" presName="rootConnector" presStyleLbl="node3" presStyleIdx="7" presStyleCnt="9"/>
      <dgm:spPr/>
    </dgm:pt>
    <dgm:pt modelId="{45BCDBAB-29BC-4EC2-AFCC-812B02BF8402}" type="pres">
      <dgm:prSet presAssocID="{ADD19155-3F31-464E-89A5-E1BBA45A9036}" presName="hierChild4" presStyleCnt="0"/>
      <dgm:spPr/>
    </dgm:pt>
    <dgm:pt modelId="{B79BDF47-A7A9-4F06-B325-012BD490F536}" type="pres">
      <dgm:prSet presAssocID="{ADD19155-3F31-464E-89A5-E1BBA45A9036}" presName="hierChild5" presStyleCnt="0"/>
      <dgm:spPr/>
    </dgm:pt>
    <dgm:pt modelId="{380E17A0-190F-47EA-B11D-F3A35416130E}" type="pres">
      <dgm:prSet presAssocID="{68D06D44-4AA2-4427-8069-E0B4DE841F53}" presName="hierChild5" presStyleCnt="0"/>
      <dgm:spPr/>
    </dgm:pt>
    <dgm:pt modelId="{122A5BA5-D3C5-49EE-9786-473784246D1C}" type="pres">
      <dgm:prSet presAssocID="{DE974382-79B0-420E-8D44-25128929C87D}" presName="Name37" presStyleLbl="parChTrans1D2" presStyleIdx="2" presStyleCnt="3"/>
      <dgm:spPr/>
    </dgm:pt>
    <dgm:pt modelId="{C15C39D1-8171-40D5-91B3-4733BDA14680}" type="pres">
      <dgm:prSet presAssocID="{5B01C3D4-B6FE-4BDB-8895-CC9947302F97}" presName="hierRoot2" presStyleCnt="0">
        <dgm:presLayoutVars>
          <dgm:hierBranch val="init"/>
        </dgm:presLayoutVars>
      </dgm:prSet>
      <dgm:spPr/>
    </dgm:pt>
    <dgm:pt modelId="{E8CCC3C3-CA4C-478B-80F4-310E579E39D3}" type="pres">
      <dgm:prSet presAssocID="{5B01C3D4-B6FE-4BDB-8895-CC9947302F97}" presName="rootComposite" presStyleCnt="0"/>
      <dgm:spPr/>
    </dgm:pt>
    <dgm:pt modelId="{F879B021-169E-4D51-A443-C790A61393B1}" type="pres">
      <dgm:prSet presAssocID="{5B01C3D4-B6FE-4BDB-8895-CC9947302F97}" presName="rootText" presStyleLbl="node2" presStyleIdx="2" presStyleCnt="3">
        <dgm:presLayoutVars>
          <dgm:chPref val="3"/>
        </dgm:presLayoutVars>
      </dgm:prSet>
      <dgm:spPr/>
    </dgm:pt>
    <dgm:pt modelId="{EDD898EB-B734-4C43-9F74-88DF6C598324}" type="pres">
      <dgm:prSet presAssocID="{5B01C3D4-B6FE-4BDB-8895-CC9947302F97}" presName="rootConnector" presStyleLbl="node2" presStyleIdx="2" presStyleCnt="3"/>
      <dgm:spPr/>
    </dgm:pt>
    <dgm:pt modelId="{C4CCE750-A815-4303-BB43-A40E68E18E85}" type="pres">
      <dgm:prSet presAssocID="{5B01C3D4-B6FE-4BDB-8895-CC9947302F97}" presName="hierChild4" presStyleCnt="0"/>
      <dgm:spPr/>
    </dgm:pt>
    <dgm:pt modelId="{023F823F-FF38-45F2-80FB-E69A90B937B1}" type="pres">
      <dgm:prSet presAssocID="{C0C0B09E-B7FA-4B03-8E4E-A5C02FB1BC90}" presName="Name37" presStyleLbl="parChTrans1D3" presStyleIdx="8" presStyleCnt="9"/>
      <dgm:spPr/>
    </dgm:pt>
    <dgm:pt modelId="{079B552C-EE97-4420-B6EB-7832352AE480}" type="pres">
      <dgm:prSet presAssocID="{81B14A99-77E9-481B-8EFD-53951D608C23}" presName="hierRoot2" presStyleCnt="0">
        <dgm:presLayoutVars>
          <dgm:hierBranch val="init"/>
        </dgm:presLayoutVars>
      </dgm:prSet>
      <dgm:spPr/>
    </dgm:pt>
    <dgm:pt modelId="{A2E50FCA-5E51-4FED-AFEE-FC0216020ADD}" type="pres">
      <dgm:prSet presAssocID="{81B14A99-77E9-481B-8EFD-53951D608C23}" presName="rootComposite" presStyleCnt="0"/>
      <dgm:spPr/>
    </dgm:pt>
    <dgm:pt modelId="{D85D2529-78A4-4E57-8BF5-B0335C123EBF}" type="pres">
      <dgm:prSet presAssocID="{81B14A99-77E9-481B-8EFD-53951D608C23}" presName="rootText" presStyleLbl="node3" presStyleIdx="8" presStyleCnt="9" custLinFactNeighborX="-6085" custLinFactNeighborY="4578">
        <dgm:presLayoutVars>
          <dgm:chPref val="3"/>
        </dgm:presLayoutVars>
      </dgm:prSet>
      <dgm:spPr/>
    </dgm:pt>
    <dgm:pt modelId="{21565564-3CF5-4C38-BF89-886A4FD82DA5}" type="pres">
      <dgm:prSet presAssocID="{81B14A99-77E9-481B-8EFD-53951D608C23}" presName="rootConnector" presStyleLbl="node3" presStyleIdx="8" presStyleCnt="9"/>
      <dgm:spPr/>
    </dgm:pt>
    <dgm:pt modelId="{D4D2B478-0017-48DB-93AE-6B74ADB61438}" type="pres">
      <dgm:prSet presAssocID="{81B14A99-77E9-481B-8EFD-53951D608C23}" presName="hierChild4" presStyleCnt="0"/>
      <dgm:spPr/>
    </dgm:pt>
    <dgm:pt modelId="{547EB714-4086-4A84-9AFB-DDA23B1C3250}" type="pres">
      <dgm:prSet presAssocID="{81B14A99-77E9-481B-8EFD-53951D608C23}" presName="hierChild5" presStyleCnt="0"/>
      <dgm:spPr/>
    </dgm:pt>
    <dgm:pt modelId="{F78E3D35-061B-49E9-8648-E02E8F5514B7}" type="pres">
      <dgm:prSet presAssocID="{5B01C3D4-B6FE-4BDB-8895-CC9947302F97}" presName="hierChild5" presStyleCnt="0"/>
      <dgm:spPr/>
    </dgm:pt>
    <dgm:pt modelId="{EF8EC08D-3A91-4F11-AAE5-E9A4DAD8A5E8}" type="pres">
      <dgm:prSet presAssocID="{EC55B847-16BD-4980-9DE5-41BDCBBA89DE}" presName="hierChild3" presStyleCnt="0"/>
      <dgm:spPr/>
    </dgm:pt>
  </dgm:ptLst>
  <dgm:cxnLst>
    <dgm:cxn modelId="{BF9CD57B-7A55-4141-B93C-FB52E0DC9C89}" type="presOf" srcId="{ADD19155-3F31-464E-89A5-E1BBA45A9036}" destId="{79F1B185-73B4-4FA2-9D48-DF8860362996}" srcOrd="1" destOrd="0" presId="urn:microsoft.com/office/officeart/2005/8/layout/orgChart1"/>
    <dgm:cxn modelId="{B91E1A68-3FE5-4761-9533-4E18232BA42A}" type="presOf" srcId="{5FAF0D5A-994E-4843-A7A3-51CE4B0809E5}" destId="{3D7ED41B-A318-410A-A1C9-E6A6498CE3EE}" srcOrd="1" destOrd="0" presId="urn:microsoft.com/office/officeart/2005/8/layout/orgChart1"/>
    <dgm:cxn modelId="{3AAF2976-890F-459C-A47B-93DCDAC05653}" type="presOf" srcId="{EE28EF42-8F6B-4C11-ADA8-2E5FFBF05A52}" destId="{C8FC36A5-71FC-4D5E-A690-9EFAAF6B63C9}" srcOrd="0" destOrd="0" presId="urn:microsoft.com/office/officeart/2005/8/layout/orgChart1"/>
    <dgm:cxn modelId="{A6C231F5-23EF-48E6-A1FA-36CF075BBC73}" srcId="{EC55B847-16BD-4980-9DE5-41BDCBBA89DE}" destId="{6F3AAA44-9005-4282-B169-7CC083F69465}" srcOrd="0" destOrd="0" parTransId="{D6F4C15A-3D31-4821-BE11-4A7E9A979A26}" sibTransId="{13CBCE2B-41F7-4239-ADDA-E46E9DEF674D}"/>
    <dgm:cxn modelId="{529C0CDB-6333-4D7C-BE36-A96E1E6ECD87}" type="presOf" srcId="{81B14A99-77E9-481B-8EFD-53951D608C23}" destId="{21565564-3CF5-4C38-BF89-886A4FD82DA5}" srcOrd="1" destOrd="0" presId="urn:microsoft.com/office/officeart/2005/8/layout/orgChart1"/>
    <dgm:cxn modelId="{F6ACBA1F-DB53-4638-9753-46C2D140C4EC}" type="presOf" srcId="{D3D071EB-8373-45E0-B5A6-0177EA98CCA7}" destId="{7F7B806B-6532-4273-A392-D7384039E0E9}" srcOrd="0" destOrd="0" presId="urn:microsoft.com/office/officeart/2005/8/layout/orgChart1"/>
    <dgm:cxn modelId="{3B50A509-8D9C-46B7-9872-94DDD012DE1E}" type="presOf" srcId="{03F5234E-7CD8-4843-93CE-8E1F82F01806}" destId="{50E1EF7D-4526-467C-88D1-7B07F07DB527}" srcOrd="1" destOrd="0" presId="urn:microsoft.com/office/officeart/2005/8/layout/orgChart1"/>
    <dgm:cxn modelId="{7C5473E1-7E43-43CA-913F-1DB2ADA107DF}" type="presOf" srcId="{4C3EFCC6-1DA8-4EA6-BAA4-0EA4AC7C0F78}" destId="{CB2ED7CF-7D30-4E3C-9525-07CF7F003EA3}" srcOrd="0" destOrd="0" presId="urn:microsoft.com/office/officeart/2005/8/layout/orgChart1"/>
    <dgm:cxn modelId="{3DD51F13-F5CE-4F45-BE8D-DF9551E6D722}" srcId="{CD2A6757-DF4A-4187-A6CD-D22D22183A4C}" destId="{EC55B847-16BD-4980-9DE5-41BDCBBA89DE}" srcOrd="0" destOrd="0" parTransId="{727ED1BD-A9C4-497D-8CA5-E55C4671FB0A}" sibTransId="{846DCCCA-3B67-43CD-9E59-7E90BD679634}"/>
    <dgm:cxn modelId="{5E248712-DBF2-4AE7-88A2-63C45457F0B9}" srcId="{68D06D44-4AA2-4427-8069-E0B4DE841F53}" destId="{5FAF0D5A-994E-4843-A7A3-51CE4B0809E5}" srcOrd="0" destOrd="0" parTransId="{69472DC5-61DA-4ED0-9829-C06B283A0E9D}" sibTransId="{373AC322-CBEC-48AB-B83E-3DEB47C775AC}"/>
    <dgm:cxn modelId="{837E50FE-8B83-4A02-A687-F4B90F76594F}" type="presOf" srcId="{BFA53C6F-1F65-42B6-9CB0-142FEC7B06CF}" destId="{79A3F1B2-BA19-49D0-AD3B-CDC09E8019BA}" srcOrd="0" destOrd="0" presId="urn:microsoft.com/office/officeart/2005/8/layout/orgChart1"/>
    <dgm:cxn modelId="{1F6ECA6C-BA8C-4279-9BD2-D8EA38D5B367}" type="presOf" srcId="{69472DC5-61DA-4ED0-9829-C06B283A0E9D}" destId="{E571985C-1638-4787-B226-8440F75D64EB}" srcOrd="0" destOrd="0" presId="urn:microsoft.com/office/officeart/2005/8/layout/orgChart1"/>
    <dgm:cxn modelId="{56F6F3C8-1835-488E-BA35-E82E0A4EB40A}" type="presOf" srcId="{87308296-B77A-41BE-B353-14136A503538}" destId="{BC317681-51FE-40BA-844B-6EFED12146F1}" srcOrd="0" destOrd="0" presId="urn:microsoft.com/office/officeart/2005/8/layout/orgChart1"/>
    <dgm:cxn modelId="{419183C9-FCE1-4110-932A-B14DABC43796}" type="presOf" srcId="{81B14A99-77E9-481B-8EFD-53951D608C23}" destId="{D85D2529-78A4-4E57-8BF5-B0335C123EBF}" srcOrd="0" destOrd="0" presId="urn:microsoft.com/office/officeart/2005/8/layout/orgChart1"/>
    <dgm:cxn modelId="{86FE279E-8DCD-424D-98B2-C08392E969ED}" type="presOf" srcId="{68D06D44-4AA2-4427-8069-E0B4DE841F53}" destId="{670D8BF2-86A3-4F80-9636-29C71C26E63E}" srcOrd="0" destOrd="0" presId="urn:microsoft.com/office/officeart/2005/8/layout/orgChart1"/>
    <dgm:cxn modelId="{DE9F37BD-8E17-45CC-8E71-37720C6F4949}" type="presOf" srcId="{ADD19155-3F31-464E-89A5-E1BBA45A9036}" destId="{B9CBC899-EEA3-4423-939B-9615237A1331}" srcOrd="0" destOrd="0" presId="urn:microsoft.com/office/officeart/2005/8/layout/orgChart1"/>
    <dgm:cxn modelId="{C5D2598A-66C1-42B1-B755-76B5BC77EB3D}" type="presOf" srcId="{EC55B847-16BD-4980-9DE5-41BDCBBA89DE}" destId="{38A8428D-6863-438D-9FAD-8C83B0A105FD}" srcOrd="0" destOrd="0" presId="urn:microsoft.com/office/officeart/2005/8/layout/orgChart1"/>
    <dgm:cxn modelId="{D8F22A5E-94E7-4EBA-93ED-4E55D446CD60}" srcId="{6F3AAA44-9005-4282-B169-7CC083F69465}" destId="{1BEA49CB-3E18-490A-A72D-1F66F0A37995}" srcOrd="2" destOrd="0" parTransId="{96494E40-3892-484A-9EE1-3437DB7E6FCC}" sibTransId="{2DC368C1-67C5-4A16-9143-F0D00D11AE41}"/>
    <dgm:cxn modelId="{D6EAF310-1CCA-46A4-B7F1-F665405B4285}" type="presOf" srcId="{68635B78-2DFA-437A-AE83-702A2FE302AA}" destId="{ADCEC67A-899C-41E3-B241-00A0DB6FCBC7}" srcOrd="0" destOrd="0" presId="urn:microsoft.com/office/officeart/2005/8/layout/orgChart1"/>
    <dgm:cxn modelId="{D23015C0-43E7-45B0-8C3E-5D3D66E7CF45}" type="presOf" srcId="{5B01C3D4-B6FE-4BDB-8895-CC9947302F97}" destId="{EDD898EB-B734-4C43-9F74-88DF6C598324}" srcOrd="1" destOrd="0" presId="urn:microsoft.com/office/officeart/2005/8/layout/orgChart1"/>
    <dgm:cxn modelId="{39ADB6D3-4E80-442D-9AE7-0DE9D207475B}" type="presOf" srcId="{7F8584FE-9C8D-4E78-8F7E-2B8AD9FF822A}" destId="{AFE59068-A0EF-4075-848B-4E03CA89116B}" srcOrd="0" destOrd="0" presId="urn:microsoft.com/office/officeart/2005/8/layout/orgChart1"/>
    <dgm:cxn modelId="{D7C37DD1-02F6-4494-9605-D5991844345F}" type="presOf" srcId="{5B01C3D4-B6FE-4BDB-8895-CC9947302F97}" destId="{F879B021-169E-4D51-A443-C790A61393B1}" srcOrd="0" destOrd="0" presId="urn:microsoft.com/office/officeart/2005/8/layout/orgChart1"/>
    <dgm:cxn modelId="{00BCC8B6-9C3F-4FC5-9BF0-C1ABD36B8693}" srcId="{68D06D44-4AA2-4427-8069-E0B4DE841F53}" destId="{ADD19155-3F31-464E-89A5-E1BBA45A9036}" srcOrd="4" destOrd="0" parTransId="{6BF94880-F7E2-4CB1-AA5D-57278FDCCB57}" sibTransId="{8AAB05CA-60A7-4680-9EDC-7DE1709DF360}"/>
    <dgm:cxn modelId="{383CF227-8A8D-49C6-B44B-E660BCD7CA50}" srcId="{68D06D44-4AA2-4427-8069-E0B4DE841F53}" destId="{EE28EF42-8F6B-4C11-ADA8-2E5FFBF05A52}" srcOrd="1" destOrd="0" parTransId="{D3D071EB-8373-45E0-B5A6-0177EA98CCA7}" sibTransId="{B094338D-B3F9-46F9-9654-02A7ABCDF368}"/>
    <dgm:cxn modelId="{551E67B9-2E70-4C1A-8FE9-BF80FBED9FD4}" type="presOf" srcId="{6BF94880-F7E2-4CB1-AA5D-57278FDCCB57}" destId="{ED0635AC-F327-4F64-B51C-25BD19E24AFD}" srcOrd="0" destOrd="0" presId="urn:microsoft.com/office/officeart/2005/8/layout/orgChart1"/>
    <dgm:cxn modelId="{CD6003EF-1C19-498C-B3B0-6055CDCA6862}" type="presOf" srcId="{EC55B847-16BD-4980-9DE5-41BDCBBA89DE}" destId="{C21C360F-BF0C-4212-AE0B-896398986F13}" srcOrd="1" destOrd="0" presId="urn:microsoft.com/office/officeart/2005/8/layout/orgChart1"/>
    <dgm:cxn modelId="{E9EC86B7-5C61-4F33-9104-01D2DB20B751}" type="presOf" srcId="{0D68A092-EDFE-4621-BBE4-1271F08651BC}" destId="{62D9A468-BD59-48E7-8AE1-F1666E1A883A}" srcOrd="0" destOrd="0" presId="urn:microsoft.com/office/officeart/2005/8/layout/orgChart1"/>
    <dgm:cxn modelId="{D1791316-B28D-46F3-A601-A66BE8F67A72}" srcId="{EC55B847-16BD-4980-9DE5-41BDCBBA89DE}" destId="{68D06D44-4AA2-4427-8069-E0B4DE841F53}" srcOrd="1" destOrd="0" parTransId="{4C3EFCC6-1DA8-4EA6-BAA4-0EA4AC7C0F78}" sibTransId="{A901A4FA-8725-492F-86CA-A62CEA9E40CD}"/>
    <dgm:cxn modelId="{7008A27E-7D04-4ED6-9765-7D494E1BE719}" type="presOf" srcId="{7F8584FE-9C8D-4E78-8F7E-2B8AD9FF822A}" destId="{52A67D42-E5E5-45D5-AA65-E0565D6B0AB5}" srcOrd="1" destOrd="0" presId="urn:microsoft.com/office/officeart/2005/8/layout/orgChart1"/>
    <dgm:cxn modelId="{491B4495-2AF2-4812-A3C8-6BBCED33A0C5}" srcId="{6F3AAA44-9005-4282-B169-7CC083F69465}" destId="{0D68A092-EDFE-4621-BBE4-1271F08651BC}" srcOrd="1" destOrd="0" parTransId="{BFA53C6F-1F65-42B6-9CB0-142FEC7B06CF}" sibTransId="{AD0072FF-15B4-4CDE-A272-F828FCC3546F}"/>
    <dgm:cxn modelId="{6E0CFCED-7001-469E-9E66-DC7613244123}" type="presOf" srcId="{1BEA49CB-3E18-490A-A72D-1F66F0A37995}" destId="{BE0FD230-6AA4-43DC-9977-BE7417CD01D9}" srcOrd="0" destOrd="0" presId="urn:microsoft.com/office/officeart/2005/8/layout/orgChart1"/>
    <dgm:cxn modelId="{0D40EA82-14B2-4B24-9868-519D068156BB}" srcId="{68D06D44-4AA2-4427-8069-E0B4DE841F53}" destId="{03F5234E-7CD8-4843-93CE-8E1F82F01806}" srcOrd="3" destOrd="0" parTransId="{68635B78-2DFA-437A-AE83-702A2FE302AA}" sibTransId="{92BCBE6C-39CE-4B8A-B3EB-C3C0DBB6E061}"/>
    <dgm:cxn modelId="{C0E6F188-F495-4A08-A995-7E7A1AAB9A93}" type="presOf" srcId="{5FAF0D5A-994E-4843-A7A3-51CE4B0809E5}" destId="{2A7C78D6-FBEE-4BE3-8902-B5CA1FF20405}" srcOrd="0" destOrd="0" presId="urn:microsoft.com/office/officeart/2005/8/layout/orgChart1"/>
    <dgm:cxn modelId="{265176CF-B7E8-4BFC-B510-D9ACBD8AF00D}" type="presOf" srcId="{68D06D44-4AA2-4427-8069-E0B4DE841F53}" destId="{74044DB2-ED2E-4824-B70D-6A49E6244D92}" srcOrd="1" destOrd="0" presId="urn:microsoft.com/office/officeart/2005/8/layout/orgChart1"/>
    <dgm:cxn modelId="{DEA0470E-3C06-4139-B41F-99F1F2A85A7F}" type="presOf" srcId="{D6F4C15A-3D31-4821-BE11-4A7E9A979A26}" destId="{4DA189C9-3F59-4970-BDC5-7BDC5A2D3FF3}" srcOrd="0" destOrd="0" presId="urn:microsoft.com/office/officeart/2005/8/layout/orgChart1"/>
    <dgm:cxn modelId="{21718FA7-311F-4397-96D1-D46BEA07C8C1}" type="presOf" srcId="{6F3AAA44-9005-4282-B169-7CC083F69465}" destId="{58EF0AEE-CC39-4FB5-B66E-3739CC21D46C}" srcOrd="0" destOrd="0" presId="urn:microsoft.com/office/officeart/2005/8/layout/orgChart1"/>
    <dgm:cxn modelId="{33D89EB2-1AFC-4922-B722-3A014A8D0317}" type="presOf" srcId="{EB2CD320-3332-4F2F-837F-B43A9343A20F}" destId="{FFDC1A68-44DA-4284-8B38-DC09E8347AE6}" srcOrd="0" destOrd="0" presId="urn:microsoft.com/office/officeart/2005/8/layout/orgChart1"/>
    <dgm:cxn modelId="{FF109D77-858D-48CC-99B5-192CEEA92ABE}" type="presOf" srcId="{03F5234E-7CD8-4843-93CE-8E1F82F01806}" destId="{6926B52F-83C3-469C-BADB-0A826129F2EC}" srcOrd="0" destOrd="0" presId="urn:microsoft.com/office/officeart/2005/8/layout/orgChart1"/>
    <dgm:cxn modelId="{C9FB278F-94F4-440B-AD21-054B6041E095}" type="presOf" srcId="{DE974382-79B0-420E-8D44-25128929C87D}" destId="{122A5BA5-D3C5-49EE-9786-473784246D1C}" srcOrd="0" destOrd="0" presId="urn:microsoft.com/office/officeart/2005/8/layout/orgChart1"/>
    <dgm:cxn modelId="{CF6E5D43-2AF8-44A0-9752-5248B2A7916E}" type="presOf" srcId="{1BEA49CB-3E18-490A-A72D-1F66F0A37995}" destId="{696BE3D1-07B9-4E65-8676-D7A1A9604E19}" srcOrd="1" destOrd="0" presId="urn:microsoft.com/office/officeart/2005/8/layout/orgChart1"/>
    <dgm:cxn modelId="{9ED56D5D-FE7E-4FA4-8805-859AFE6B1D6E}" srcId="{68D06D44-4AA2-4427-8069-E0B4DE841F53}" destId="{87308296-B77A-41BE-B353-14136A503538}" srcOrd="2" destOrd="0" parTransId="{DD26D3FC-A861-4CB3-ACD9-8C14C8254F06}" sibTransId="{D3B0AEBC-98E4-427C-B521-5283D71663C4}"/>
    <dgm:cxn modelId="{60DB72BB-8FEC-4E7C-B728-B7814C9FCEDA}" srcId="{5B01C3D4-B6FE-4BDB-8895-CC9947302F97}" destId="{81B14A99-77E9-481B-8EFD-53951D608C23}" srcOrd="0" destOrd="0" parTransId="{C0C0B09E-B7FA-4B03-8E4E-A5C02FB1BC90}" sibTransId="{F01A63B6-58CA-49F8-B7B9-8A88E61C2C9C}"/>
    <dgm:cxn modelId="{B28A07A2-031A-4B09-A5B9-22B112F95148}" type="presOf" srcId="{96494E40-3892-484A-9EE1-3437DB7E6FCC}" destId="{698F290A-B86D-4996-914A-E1BEF1A89E63}" srcOrd="0" destOrd="0" presId="urn:microsoft.com/office/officeart/2005/8/layout/orgChart1"/>
    <dgm:cxn modelId="{1D352F8C-BA4E-4D55-8436-05F0D79C96A9}" srcId="{EC55B847-16BD-4980-9DE5-41BDCBBA89DE}" destId="{5B01C3D4-B6FE-4BDB-8895-CC9947302F97}" srcOrd="2" destOrd="0" parTransId="{DE974382-79B0-420E-8D44-25128929C87D}" sibTransId="{BD34C191-0A2D-4399-AFF1-40AF6A7DA127}"/>
    <dgm:cxn modelId="{12BCD48C-4BB9-4E74-840E-C0B3C06A7FE8}" type="presOf" srcId="{6F3AAA44-9005-4282-B169-7CC083F69465}" destId="{EBCB73D5-30BC-410C-BF63-69C3764E2D1F}" srcOrd="1" destOrd="0" presId="urn:microsoft.com/office/officeart/2005/8/layout/orgChart1"/>
    <dgm:cxn modelId="{4449EB34-7279-42A2-919D-FE126009846A}" type="presOf" srcId="{DD26D3FC-A861-4CB3-ACD9-8C14C8254F06}" destId="{0CD4641B-D2F9-465F-8ADC-24F0F88036F6}" srcOrd="0" destOrd="0" presId="urn:microsoft.com/office/officeart/2005/8/layout/orgChart1"/>
    <dgm:cxn modelId="{9ED8D8E3-B449-40EC-BC96-D5A72F95EFDC}" type="presOf" srcId="{CD2A6757-DF4A-4187-A6CD-D22D22183A4C}" destId="{EE6FAD5C-3DE4-4DB7-A74E-70303A98F95A}" srcOrd="0" destOrd="0" presId="urn:microsoft.com/office/officeart/2005/8/layout/orgChart1"/>
    <dgm:cxn modelId="{1121D82C-6BDA-483F-AE2E-0A8324D4FAC2}" srcId="{6F3AAA44-9005-4282-B169-7CC083F69465}" destId="{7F8584FE-9C8D-4E78-8F7E-2B8AD9FF822A}" srcOrd="0" destOrd="0" parTransId="{EB2CD320-3332-4F2F-837F-B43A9343A20F}" sibTransId="{DB38E551-527A-47E6-A2CF-1E49CA497E6D}"/>
    <dgm:cxn modelId="{FFE45DBF-D209-4AAF-BB7B-46BF8AD053D7}" type="presOf" srcId="{EE28EF42-8F6B-4C11-ADA8-2E5FFBF05A52}" destId="{B744AB06-F389-4CED-951F-08659CCD7725}" srcOrd="1" destOrd="0" presId="urn:microsoft.com/office/officeart/2005/8/layout/orgChart1"/>
    <dgm:cxn modelId="{C66BB2C5-DAD9-49B5-B93D-B8DFD2A3553B}" type="presOf" srcId="{C0C0B09E-B7FA-4B03-8E4E-A5C02FB1BC90}" destId="{023F823F-FF38-45F2-80FB-E69A90B937B1}" srcOrd="0" destOrd="0" presId="urn:microsoft.com/office/officeart/2005/8/layout/orgChart1"/>
    <dgm:cxn modelId="{AAD4AC45-6AB3-4EE2-834A-6006E9ADBB03}" type="presOf" srcId="{87308296-B77A-41BE-B353-14136A503538}" destId="{473A60CA-FA19-4409-879D-64E5778B65BF}" srcOrd="1" destOrd="0" presId="urn:microsoft.com/office/officeart/2005/8/layout/orgChart1"/>
    <dgm:cxn modelId="{89BAC58D-AF98-4532-88C9-5787E0A8D3D0}" type="presOf" srcId="{0D68A092-EDFE-4621-BBE4-1271F08651BC}" destId="{38144BA6-27B2-43D7-BDD3-645004D5E1B7}" srcOrd="1" destOrd="0" presId="urn:microsoft.com/office/officeart/2005/8/layout/orgChart1"/>
    <dgm:cxn modelId="{C85F84A3-560A-4168-BB14-0063C0C03AA1}" type="presParOf" srcId="{EE6FAD5C-3DE4-4DB7-A74E-70303A98F95A}" destId="{3297FC19-D924-4308-84B2-B54CC1EEA92E}" srcOrd="0" destOrd="0" presId="urn:microsoft.com/office/officeart/2005/8/layout/orgChart1"/>
    <dgm:cxn modelId="{BD18BA2F-BD88-4BB4-9C8E-7DCE776D937B}" type="presParOf" srcId="{3297FC19-D924-4308-84B2-B54CC1EEA92E}" destId="{CBD81D0E-3D56-49AF-A6E2-52C97BE56561}" srcOrd="0" destOrd="0" presId="urn:microsoft.com/office/officeart/2005/8/layout/orgChart1"/>
    <dgm:cxn modelId="{EEABAD43-1EFC-4441-BB0B-F3E0F0A38BF2}" type="presParOf" srcId="{CBD81D0E-3D56-49AF-A6E2-52C97BE56561}" destId="{38A8428D-6863-438D-9FAD-8C83B0A105FD}" srcOrd="0" destOrd="0" presId="urn:microsoft.com/office/officeart/2005/8/layout/orgChart1"/>
    <dgm:cxn modelId="{E9135725-9267-4ABE-AAD9-7B8BE3689F05}" type="presParOf" srcId="{CBD81D0E-3D56-49AF-A6E2-52C97BE56561}" destId="{C21C360F-BF0C-4212-AE0B-896398986F13}" srcOrd="1" destOrd="0" presId="urn:microsoft.com/office/officeart/2005/8/layout/orgChart1"/>
    <dgm:cxn modelId="{800DB490-5D54-4618-A482-21192270B7E7}" type="presParOf" srcId="{3297FC19-D924-4308-84B2-B54CC1EEA92E}" destId="{5379F7E0-97E2-4E65-9B4A-513A0C75EBB4}" srcOrd="1" destOrd="0" presId="urn:microsoft.com/office/officeart/2005/8/layout/orgChart1"/>
    <dgm:cxn modelId="{DB6F2855-0C9E-46EE-A7DD-FE9AAFA6C395}" type="presParOf" srcId="{5379F7E0-97E2-4E65-9B4A-513A0C75EBB4}" destId="{4DA189C9-3F59-4970-BDC5-7BDC5A2D3FF3}" srcOrd="0" destOrd="0" presId="urn:microsoft.com/office/officeart/2005/8/layout/orgChart1"/>
    <dgm:cxn modelId="{AF97C013-4CAA-4A36-A8D5-FC9C3C56EB0D}" type="presParOf" srcId="{5379F7E0-97E2-4E65-9B4A-513A0C75EBB4}" destId="{1F5D39D4-7D43-4B90-8B54-B7948D5FFD49}" srcOrd="1" destOrd="0" presId="urn:microsoft.com/office/officeart/2005/8/layout/orgChart1"/>
    <dgm:cxn modelId="{DC5E1283-EC50-43A2-8C72-7FF89EE09DA9}" type="presParOf" srcId="{1F5D39D4-7D43-4B90-8B54-B7948D5FFD49}" destId="{C4C3989A-F7C5-4D71-BDDE-3C031E6C2BAF}" srcOrd="0" destOrd="0" presId="urn:microsoft.com/office/officeart/2005/8/layout/orgChart1"/>
    <dgm:cxn modelId="{871B0784-002B-40C0-AE42-DE332BC16069}" type="presParOf" srcId="{C4C3989A-F7C5-4D71-BDDE-3C031E6C2BAF}" destId="{58EF0AEE-CC39-4FB5-B66E-3739CC21D46C}" srcOrd="0" destOrd="0" presId="urn:microsoft.com/office/officeart/2005/8/layout/orgChart1"/>
    <dgm:cxn modelId="{B4E5B027-40C6-47DF-952E-3D0536AC1EA0}" type="presParOf" srcId="{C4C3989A-F7C5-4D71-BDDE-3C031E6C2BAF}" destId="{EBCB73D5-30BC-410C-BF63-69C3764E2D1F}" srcOrd="1" destOrd="0" presId="urn:microsoft.com/office/officeart/2005/8/layout/orgChart1"/>
    <dgm:cxn modelId="{A8740239-1709-4827-A3EB-247DB14FA308}" type="presParOf" srcId="{1F5D39D4-7D43-4B90-8B54-B7948D5FFD49}" destId="{FCF7FDFC-2BD2-4D74-A25A-57A65D5ED53F}" srcOrd="1" destOrd="0" presId="urn:microsoft.com/office/officeart/2005/8/layout/orgChart1"/>
    <dgm:cxn modelId="{2011D399-7911-4587-8E5F-A4BB2B2732EA}" type="presParOf" srcId="{FCF7FDFC-2BD2-4D74-A25A-57A65D5ED53F}" destId="{FFDC1A68-44DA-4284-8B38-DC09E8347AE6}" srcOrd="0" destOrd="0" presId="urn:microsoft.com/office/officeart/2005/8/layout/orgChart1"/>
    <dgm:cxn modelId="{9D554C33-6D3E-4E59-BA0D-49A540459056}" type="presParOf" srcId="{FCF7FDFC-2BD2-4D74-A25A-57A65D5ED53F}" destId="{7AD881A6-0AA5-4667-9761-43D3FA8F278C}" srcOrd="1" destOrd="0" presId="urn:microsoft.com/office/officeart/2005/8/layout/orgChart1"/>
    <dgm:cxn modelId="{317B9D6F-88FF-47EC-A8B7-E5725E36C1E9}" type="presParOf" srcId="{7AD881A6-0AA5-4667-9761-43D3FA8F278C}" destId="{53DC0A55-F0AB-490D-8B3C-51A9CDFA3C84}" srcOrd="0" destOrd="0" presId="urn:microsoft.com/office/officeart/2005/8/layout/orgChart1"/>
    <dgm:cxn modelId="{1FD00600-A89D-43F0-9B00-C8CE0DBFA1B7}" type="presParOf" srcId="{53DC0A55-F0AB-490D-8B3C-51A9CDFA3C84}" destId="{AFE59068-A0EF-4075-848B-4E03CA89116B}" srcOrd="0" destOrd="0" presId="urn:microsoft.com/office/officeart/2005/8/layout/orgChart1"/>
    <dgm:cxn modelId="{42236EDA-514B-47FC-A5B1-6404357C9BC7}" type="presParOf" srcId="{53DC0A55-F0AB-490D-8B3C-51A9CDFA3C84}" destId="{52A67D42-E5E5-45D5-AA65-E0565D6B0AB5}" srcOrd="1" destOrd="0" presId="urn:microsoft.com/office/officeart/2005/8/layout/orgChart1"/>
    <dgm:cxn modelId="{A87E4527-6754-48B3-B430-5C35AA02999C}" type="presParOf" srcId="{7AD881A6-0AA5-4667-9761-43D3FA8F278C}" destId="{8FB1BE0E-8B32-4D29-997F-C639D5683001}" srcOrd="1" destOrd="0" presId="urn:microsoft.com/office/officeart/2005/8/layout/orgChart1"/>
    <dgm:cxn modelId="{129427F6-AF50-41FD-8810-5D848B2B4E40}" type="presParOf" srcId="{7AD881A6-0AA5-4667-9761-43D3FA8F278C}" destId="{D666A639-BD47-4527-8C44-F6BA2624AA21}" srcOrd="2" destOrd="0" presId="urn:microsoft.com/office/officeart/2005/8/layout/orgChart1"/>
    <dgm:cxn modelId="{F5B9E33A-3FE3-42A7-BBE2-5917DF6816DB}" type="presParOf" srcId="{FCF7FDFC-2BD2-4D74-A25A-57A65D5ED53F}" destId="{79A3F1B2-BA19-49D0-AD3B-CDC09E8019BA}" srcOrd="2" destOrd="0" presId="urn:microsoft.com/office/officeart/2005/8/layout/orgChart1"/>
    <dgm:cxn modelId="{5DE75422-4D6A-4510-8071-EE99897AEB7A}" type="presParOf" srcId="{FCF7FDFC-2BD2-4D74-A25A-57A65D5ED53F}" destId="{6B029EE5-976D-4196-89D4-C2B577AF57D0}" srcOrd="3" destOrd="0" presId="urn:microsoft.com/office/officeart/2005/8/layout/orgChart1"/>
    <dgm:cxn modelId="{CDD79918-2857-4D3A-9C1F-61E28B98BADD}" type="presParOf" srcId="{6B029EE5-976D-4196-89D4-C2B577AF57D0}" destId="{980BDAB0-39F6-47F8-A9FF-2F241E5A4F3F}" srcOrd="0" destOrd="0" presId="urn:microsoft.com/office/officeart/2005/8/layout/orgChart1"/>
    <dgm:cxn modelId="{B5BF003E-6D9E-4BB4-9C2D-1B2D3480A81F}" type="presParOf" srcId="{980BDAB0-39F6-47F8-A9FF-2F241E5A4F3F}" destId="{62D9A468-BD59-48E7-8AE1-F1666E1A883A}" srcOrd="0" destOrd="0" presId="urn:microsoft.com/office/officeart/2005/8/layout/orgChart1"/>
    <dgm:cxn modelId="{68462071-CCA9-4620-ADDC-DC4CE16FA26F}" type="presParOf" srcId="{980BDAB0-39F6-47F8-A9FF-2F241E5A4F3F}" destId="{38144BA6-27B2-43D7-BDD3-645004D5E1B7}" srcOrd="1" destOrd="0" presId="urn:microsoft.com/office/officeart/2005/8/layout/orgChart1"/>
    <dgm:cxn modelId="{57C0318E-34FA-4C9B-ABC1-2D74DC2B75CF}" type="presParOf" srcId="{6B029EE5-976D-4196-89D4-C2B577AF57D0}" destId="{57BCA650-AA6C-42EE-A112-DFC2C27C626B}" srcOrd="1" destOrd="0" presId="urn:microsoft.com/office/officeart/2005/8/layout/orgChart1"/>
    <dgm:cxn modelId="{5A6DFCA4-A2A6-4A24-8E1C-D9FC5A7ED5B8}" type="presParOf" srcId="{6B029EE5-976D-4196-89D4-C2B577AF57D0}" destId="{95EA392E-BCD4-49C1-B4BE-EF5F15B26778}" srcOrd="2" destOrd="0" presId="urn:microsoft.com/office/officeart/2005/8/layout/orgChart1"/>
    <dgm:cxn modelId="{9F079517-F07D-47D5-94DE-FD2862902252}" type="presParOf" srcId="{FCF7FDFC-2BD2-4D74-A25A-57A65D5ED53F}" destId="{698F290A-B86D-4996-914A-E1BEF1A89E63}" srcOrd="4" destOrd="0" presId="urn:microsoft.com/office/officeart/2005/8/layout/orgChart1"/>
    <dgm:cxn modelId="{72FA72EB-8262-4D80-B615-0453CB7EE3F2}" type="presParOf" srcId="{FCF7FDFC-2BD2-4D74-A25A-57A65D5ED53F}" destId="{2EB35408-69F3-4818-B88C-C84E94F91FF7}" srcOrd="5" destOrd="0" presId="urn:microsoft.com/office/officeart/2005/8/layout/orgChart1"/>
    <dgm:cxn modelId="{1DE08F45-BCEE-4A53-9786-4D49DF81667C}" type="presParOf" srcId="{2EB35408-69F3-4818-B88C-C84E94F91FF7}" destId="{3CF7BE49-8F99-44C9-89E2-D6C2BBC83702}" srcOrd="0" destOrd="0" presId="urn:microsoft.com/office/officeart/2005/8/layout/orgChart1"/>
    <dgm:cxn modelId="{D0827EA9-2E0B-4957-BE2B-99CE3A22AACB}" type="presParOf" srcId="{3CF7BE49-8F99-44C9-89E2-D6C2BBC83702}" destId="{BE0FD230-6AA4-43DC-9977-BE7417CD01D9}" srcOrd="0" destOrd="0" presId="urn:microsoft.com/office/officeart/2005/8/layout/orgChart1"/>
    <dgm:cxn modelId="{54303406-9E57-41CB-82EE-BAA140B3D5BE}" type="presParOf" srcId="{3CF7BE49-8F99-44C9-89E2-D6C2BBC83702}" destId="{696BE3D1-07B9-4E65-8676-D7A1A9604E19}" srcOrd="1" destOrd="0" presId="urn:microsoft.com/office/officeart/2005/8/layout/orgChart1"/>
    <dgm:cxn modelId="{B40CE04D-C2F0-4989-9785-3AA6C484B7A3}" type="presParOf" srcId="{2EB35408-69F3-4818-B88C-C84E94F91FF7}" destId="{FD66A92D-2230-4337-8ED1-E1BA77AF9F0F}" srcOrd="1" destOrd="0" presId="urn:microsoft.com/office/officeart/2005/8/layout/orgChart1"/>
    <dgm:cxn modelId="{6AC07387-34F9-41DD-A9B4-469EF3B8DACC}" type="presParOf" srcId="{2EB35408-69F3-4818-B88C-C84E94F91FF7}" destId="{210A7C7D-640F-462F-9811-DF16A0C2D634}" srcOrd="2" destOrd="0" presId="urn:microsoft.com/office/officeart/2005/8/layout/orgChart1"/>
    <dgm:cxn modelId="{AC113062-A263-4D49-A7BF-DC4CD38747C1}" type="presParOf" srcId="{1F5D39D4-7D43-4B90-8B54-B7948D5FFD49}" destId="{8BDE6139-C0F4-49AD-9318-8E6BBD7077AF}" srcOrd="2" destOrd="0" presId="urn:microsoft.com/office/officeart/2005/8/layout/orgChart1"/>
    <dgm:cxn modelId="{A2BFEFA8-CE3C-4223-A25F-957D8C728621}" type="presParOf" srcId="{5379F7E0-97E2-4E65-9B4A-513A0C75EBB4}" destId="{CB2ED7CF-7D30-4E3C-9525-07CF7F003EA3}" srcOrd="2" destOrd="0" presId="urn:microsoft.com/office/officeart/2005/8/layout/orgChart1"/>
    <dgm:cxn modelId="{0CE622DF-699A-49F0-863C-A9112E38B9F5}" type="presParOf" srcId="{5379F7E0-97E2-4E65-9B4A-513A0C75EBB4}" destId="{068DBD86-16DE-4081-8829-156773EF8E60}" srcOrd="3" destOrd="0" presId="urn:microsoft.com/office/officeart/2005/8/layout/orgChart1"/>
    <dgm:cxn modelId="{96EA66E4-1C58-4EE6-BB4C-D3CA6DB2F9D6}" type="presParOf" srcId="{068DBD86-16DE-4081-8829-156773EF8E60}" destId="{9E68023B-8657-4E65-8A35-E679F8EBC373}" srcOrd="0" destOrd="0" presId="urn:microsoft.com/office/officeart/2005/8/layout/orgChart1"/>
    <dgm:cxn modelId="{7081EAE6-E427-492D-9CB9-06C1CE2A02E6}" type="presParOf" srcId="{9E68023B-8657-4E65-8A35-E679F8EBC373}" destId="{670D8BF2-86A3-4F80-9636-29C71C26E63E}" srcOrd="0" destOrd="0" presId="urn:microsoft.com/office/officeart/2005/8/layout/orgChart1"/>
    <dgm:cxn modelId="{4434E413-A87E-4E8B-B4B7-515206146638}" type="presParOf" srcId="{9E68023B-8657-4E65-8A35-E679F8EBC373}" destId="{74044DB2-ED2E-4824-B70D-6A49E6244D92}" srcOrd="1" destOrd="0" presId="urn:microsoft.com/office/officeart/2005/8/layout/orgChart1"/>
    <dgm:cxn modelId="{51303077-0473-47C4-BE3B-D88C677F05D5}" type="presParOf" srcId="{068DBD86-16DE-4081-8829-156773EF8E60}" destId="{FEB5751B-DA76-4F6A-B71C-A985C72E6A7D}" srcOrd="1" destOrd="0" presId="urn:microsoft.com/office/officeart/2005/8/layout/orgChart1"/>
    <dgm:cxn modelId="{3BBAF266-9E39-4B6A-A627-8B1F132E351E}" type="presParOf" srcId="{FEB5751B-DA76-4F6A-B71C-A985C72E6A7D}" destId="{E571985C-1638-4787-B226-8440F75D64EB}" srcOrd="0" destOrd="0" presId="urn:microsoft.com/office/officeart/2005/8/layout/orgChart1"/>
    <dgm:cxn modelId="{4E0D57BD-41DB-4134-82FE-3647CF35BD17}" type="presParOf" srcId="{FEB5751B-DA76-4F6A-B71C-A985C72E6A7D}" destId="{34BB21AA-C87A-470E-8745-C820013B6C00}" srcOrd="1" destOrd="0" presId="urn:microsoft.com/office/officeart/2005/8/layout/orgChart1"/>
    <dgm:cxn modelId="{46F31338-C9B8-4C4A-9564-56ECED46D672}" type="presParOf" srcId="{34BB21AA-C87A-470E-8745-C820013B6C00}" destId="{7F70B9F5-BE69-48D5-8451-867EA91A0607}" srcOrd="0" destOrd="0" presId="urn:microsoft.com/office/officeart/2005/8/layout/orgChart1"/>
    <dgm:cxn modelId="{AF246896-10A3-48D9-B58A-EB1022D89742}" type="presParOf" srcId="{7F70B9F5-BE69-48D5-8451-867EA91A0607}" destId="{2A7C78D6-FBEE-4BE3-8902-B5CA1FF20405}" srcOrd="0" destOrd="0" presId="urn:microsoft.com/office/officeart/2005/8/layout/orgChart1"/>
    <dgm:cxn modelId="{F5F5DA96-4223-4E4B-B81C-646D028EA7DB}" type="presParOf" srcId="{7F70B9F5-BE69-48D5-8451-867EA91A0607}" destId="{3D7ED41B-A318-410A-A1C9-E6A6498CE3EE}" srcOrd="1" destOrd="0" presId="urn:microsoft.com/office/officeart/2005/8/layout/orgChart1"/>
    <dgm:cxn modelId="{22269055-2A1E-455B-BD1B-A2F9A58BECA6}" type="presParOf" srcId="{34BB21AA-C87A-470E-8745-C820013B6C00}" destId="{B0EB28D2-9B4C-4A23-B072-B3547E0AB440}" srcOrd="1" destOrd="0" presId="urn:microsoft.com/office/officeart/2005/8/layout/orgChart1"/>
    <dgm:cxn modelId="{F53D073B-7531-462F-A277-19E740C252CD}" type="presParOf" srcId="{34BB21AA-C87A-470E-8745-C820013B6C00}" destId="{E66D5FE7-C55D-462E-894E-F0FBFBF02033}" srcOrd="2" destOrd="0" presId="urn:microsoft.com/office/officeart/2005/8/layout/orgChart1"/>
    <dgm:cxn modelId="{F400FE05-58D0-416D-B9A5-95BB671C29D4}" type="presParOf" srcId="{FEB5751B-DA76-4F6A-B71C-A985C72E6A7D}" destId="{7F7B806B-6532-4273-A392-D7384039E0E9}" srcOrd="2" destOrd="0" presId="urn:microsoft.com/office/officeart/2005/8/layout/orgChart1"/>
    <dgm:cxn modelId="{6E54A6CB-AB51-4815-BC39-F7EEA1E4134A}" type="presParOf" srcId="{FEB5751B-DA76-4F6A-B71C-A985C72E6A7D}" destId="{0540D6C9-5DE5-4BAC-B9E0-BF03067D515B}" srcOrd="3" destOrd="0" presId="urn:microsoft.com/office/officeart/2005/8/layout/orgChart1"/>
    <dgm:cxn modelId="{D70544F5-6637-4056-8FCA-4613DD14E468}" type="presParOf" srcId="{0540D6C9-5DE5-4BAC-B9E0-BF03067D515B}" destId="{9E8D9FB3-8595-4F44-AE0D-B9CEB58153F8}" srcOrd="0" destOrd="0" presId="urn:microsoft.com/office/officeart/2005/8/layout/orgChart1"/>
    <dgm:cxn modelId="{9C9C19E0-114C-4795-906A-5486EBCB166C}" type="presParOf" srcId="{9E8D9FB3-8595-4F44-AE0D-B9CEB58153F8}" destId="{C8FC36A5-71FC-4D5E-A690-9EFAAF6B63C9}" srcOrd="0" destOrd="0" presId="urn:microsoft.com/office/officeart/2005/8/layout/orgChart1"/>
    <dgm:cxn modelId="{16F09729-9817-457F-B20A-820C93562CEE}" type="presParOf" srcId="{9E8D9FB3-8595-4F44-AE0D-B9CEB58153F8}" destId="{B744AB06-F389-4CED-951F-08659CCD7725}" srcOrd="1" destOrd="0" presId="urn:microsoft.com/office/officeart/2005/8/layout/orgChart1"/>
    <dgm:cxn modelId="{FC7F8970-A814-4558-9FB5-6808C45C14D2}" type="presParOf" srcId="{0540D6C9-5DE5-4BAC-B9E0-BF03067D515B}" destId="{922D16DE-08BA-4156-839E-9F184551F79C}" srcOrd="1" destOrd="0" presId="urn:microsoft.com/office/officeart/2005/8/layout/orgChart1"/>
    <dgm:cxn modelId="{0570FE5A-6EFA-406A-A702-B2C96B55509A}" type="presParOf" srcId="{0540D6C9-5DE5-4BAC-B9E0-BF03067D515B}" destId="{2893A826-B3EE-408F-8F3D-9528FF4E0924}" srcOrd="2" destOrd="0" presId="urn:microsoft.com/office/officeart/2005/8/layout/orgChart1"/>
    <dgm:cxn modelId="{8E47220C-135E-4714-B57B-6F92A2702C36}" type="presParOf" srcId="{FEB5751B-DA76-4F6A-B71C-A985C72E6A7D}" destId="{0CD4641B-D2F9-465F-8ADC-24F0F88036F6}" srcOrd="4" destOrd="0" presId="urn:microsoft.com/office/officeart/2005/8/layout/orgChart1"/>
    <dgm:cxn modelId="{50157CD6-5F61-4B44-A0CE-003F4ECAEAD6}" type="presParOf" srcId="{FEB5751B-DA76-4F6A-B71C-A985C72E6A7D}" destId="{D47C0470-5961-458D-8E8A-A577C180BAEF}" srcOrd="5" destOrd="0" presId="urn:microsoft.com/office/officeart/2005/8/layout/orgChart1"/>
    <dgm:cxn modelId="{A09C3020-FCE6-43CD-8906-70BF0161AAB8}" type="presParOf" srcId="{D47C0470-5961-458D-8E8A-A577C180BAEF}" destId="{5B7F1B02-2B0C-4576-BFFA-10C1B8C5890A}" srcOrd="0" destOrd="0" presId="urn:microsoft.com/office/officeart/2005/8/layout/orgChart1"/>
    <dgm:cxn modelId="{224C33AA-8FBE-4C9C-9341-7068AD2038BE}" type="presParOf" srcId="{5B7F1B02-2B0C-4576-BFFA-10C1B8C5890A}" destId="{BC317681-51FE-40BA-844B-6EFED12146F1}" srcOrd="0" destOrd="0" presId="urn:microsoft.com/office/officeart/2005/8/layout/orgChart1"/>
    <dgm:cxn modelId="{D3E447F7-9B1E-4704-AF70-DAE378A2E2E8}" type="presParOf" srcId="{5B7F1B02-2B0C-4576-BFFA-10C1B8C5890A}" destId="{473A60CA-FA19-4409-879D-64E5778B65BF}" srcOrd="1" destOrd="0" presId="urn:microsoft.com/office/officeart/2005/8/layout/orgChart1"/>
    <dgm:cxn modelId="{6589E9D9-28B8-40A7-BAA8-853C21923ACC}" type="presParOf" srcId="{D47C0470-5961-458D-8E8A-A577C180BAEF}" destId="{CEA54726-87ED-4A67-8A00-D87A2CFED546}" srcOrd="1" destOrd="0" presId="urn:microsoft.com/office/officeart/2005/8/layout/orgChart1"/>
    <dgm:cxn modelId="{B88411FB-11D7-4772-B7F5-188E7F8A6F71}" type="presParOf" srcId="{D47C0470-5961-458D-8E8A-A577C180BAEF}" destId="{12B56DA6-83D8-4577-8770-C39FCD367685}" srcOrd="2" destOrd="0" presId="urn:microsoft.com/office/officeart/2005/8/layout/orgChart1"/>
    <dgm:cxn modelId="{CEBE2FA2-B301-4E54-9F4D-EC8FCD8C4C7A}" type="presParOf" srcId="{FEB5751B-DA76-4F6A-B71C-A985C72E6A7D}" destId="{ADCEC67A-899C-41E3-B241-00A0DB6FCBC7}" srcOrd="6" destOrd="0" presId="urn:microsoft.com/office/officeart/2005/8/layout/orgChart1"/>
    <dgm:cxn modelId="{46E44B2F-ADF4-4456-894C-4BCFFD7C8A00}" type="presParOf" srcId="{FEB5751B-DA76-4F6A-B71C-A985C72E6A7D}" destId="{C9C1F14B-B02A-4A9C-B279-EE0816840A2E}" srcOrd="7" destOrd="0" presId="urn:microsoft.com/office/officeart/2005/8/layout/orgChart1"/>
    <dgm:cxn modelId="{3A128323-DCD5-4C79-87F6-DABD22BE211D}" type="presParOf" srcId="{C9C1F14B-B02A-4A9C-B279-EE0816840A2E}" destId="{3893966B-01D3-4C94-A7D4-6E94253CACBA}" srcOrd="0" destOrd="0" presId="urn:microsoft.com/office/officeart/2005/8/layout/orgChart1"/>
    <dgm:cxn modelId="{4065B4AE-5E26-4700-BA41-8C85A627C2F3}" type="presParOf" srcId="{3893966B-01D3-4C94-A7D4-6E94253CACBA}" destId="{6926B52F-83C3-469C-BADB-0A826129F2EC}" srcOrd="0" destOrd="0" presId="urn:microsoft.com/office/officeart/2005/8/layout/orgChart1"/>
    <dgm:cxn modelId="{4D790B3E-CBBD-4B29-AC2B-E7573300C947}" type="presParOf" srcId="{3893966B-01D3-4C94-A7D4-6E94253CACBA}" destId="{50E1EF7D-4526-467C-88D1-7B07F07DB527}" srcOrd="1" destOrd="0" presId="urn:microsoft.com/office/officeart/2005/8/layout/orgChart1"/>
    <dgm:cxn modelId="{2EBD1F4C-43DD-47BF-A615-F9C6DBB95755}" type="presParOf" srcId="{C9C1F14B-B02A-4A9C-B279-EE0816840A2E}" destId="{C6A80CEF-8494-46E4-B205-D8BF63A5393D}" srcOrd="1" destOrd="0" presId="urn:microsoft.com/office/officeart/2005/8/layout/orgChart1"/>
    <dgm:cxn modelId="{A4C32986-56A0-42B1-8BBC-1AA319E34C9F}" type="presParOf" srcId="{C9C1F14B-B02A-4A9C-B279-EE0816840A2E}" destId="{FD3CDEFE-BAE6-4E46-A751-E1ADE2138614}" srcOrd="2" destOrd="0" presId="urn:microsoft.com/office/officeart/2005/8/layout/orgChart1"/>
    <dgm:cxn modelId="{CA2BCCD0-4FF9-4222-A6F3-5DFB888D713E}" type="presParOf" srcId="{FEB5751B-DA76-4F6A-B71C-A985C72E6A7D}" destId="{ED0635AC-F327-4F64-B51C-25BD19E24AFD}" srcOrd="8" destOrd="0" presId="urn:microsoft.com/office/officeart/2005/8/layout/orgChart1"/>
    <dgm:cxn modelId="{A3EE9B2F-2367-4F65-A449-8F44AE68F3E7}" type="presParOf" srcId="{FEB5751B-DA76-4F6A-B71C-A985C72E6A7D}" destId="{50210B8A-4C58-4A4E-B8B4-198F5A73F9D6}" srcOrd="9" destOrd="0" presId="urn:microsoft.com/office/officeart/2005/8/layout/orgChart1"/>
    <dgm:cxn modelId="{0BF1CF17-5750-469D-9257-B62AAD31B174}" type="presParOf" srcId="{50210B8A-4C58-4A4E-B8B4-198F5A73F9D6}" destId="{2F61D0BC-870F-49D6-988B-C55F3261346E}" srcOrd="0" destOrd="0" presId="urn:microsoft.com/office/officeart/2005/8/layout/orgChart1"/>
    <dgm:cxn modelId="{DF8F4CDC-F654-4B5B-8431-47392E1E82B0}" type="presParOf" srcId="{2F61D0BC-870F-49D6-988B-C55F3261346E}" destId="{B9CBC899-EEA3-4423-939B-9615237A1331}" srcOrd="0" destOrd="0" presId="urn:microsoft.com/office/officeart/2005/8/layout/orgChart1"/>
    <dgm:cxn modelId="{76D88C8D-D3E2-4484-BDD2-5B63A2FCA35A}" type="presParOf" srcId="{2F61D0BC-870F-49D6-988B-C55F3261346E}" destId="{79F1B185-73B4-4FA2-9D48-DF8860362996}" srcOrd="1" destOrd="0" presId="urn:microsoft.com/office/officeart/2005/8/layout/orgChart1"/>
    <dgm:cxn modelId="{0A460500-36FA-455A-A27F-F95B6C36E35E}" type="presParOf" srcId="{50210B8A-4C58-4A4E-B8B4-198F5A73F9D6}" destId="{45BCDBAB-29BC-4EC2-AFCC-812B02BF8402}" srcOrd="1" destOrd="0" presId="urn:microsoft.com/office/officeart/2005/8/layout/orgChart1"/>
    <dgm:cxn modelId="{F7384416-29BA-4A98-8340-3BBDD2E213B4}" type="presParOf" srcId="{50210B8A-4C58-4A4E-B8B4-198F5A73F9D6}" destId="{B79BDF47-A7A9-4F06-B325-012BD490F536}" srcOrd="2" destOrd="0" presId="urn:microsoft.com/office/officeart/2005/8/layout/orgChart1"/>
    <dgm:cxn modelId="{9C4894BB-B939-4127-A7FE-FFABB2DE9785}" type="presParOf" srcId="{068DBD86-16DE-4081-8829-156773EF8E60}" destId="{380E17A0-190F-47EA-B11D-F3A35416130E}" srcOrd="2" destOrd="0" presId="urn:microsoft.com/office/officeart/2005/8/layout/orgChart1"/>
    <dgm:cxn modelId="{A1275689-0770-47AD-B67D-F7A85E1681DC}" type="presParOf" srcId="{5379F7E0-97E2-4E65-9B4A-513A0C75EBB4}" destId="{122A5BA5-D3C5-49EE-9786-473784246D1C}" srcOrd="4" destOrd="0" presId="urn:microsoft.com/office/officeart/2005/8/layout/orgChart1"/>
    <dgm:cxn modelId="{6D26C48A-272E-44EF-83C7-F0D6CB793AFF}" type="presParOf" srcId="{5379F7E0-97E2-4E65-9B4A-513A0C75EBB4}" destId="{C15C39D1-8171-40D5-91B3-4733BDA14680}" srcOrd="5" destOrd="0" presId="urn:microsoft.com/office/officeart/2005/8/layout/orgChart1"/>
    <dgm:cxn modelId="{36003C41-9100-458A-89D2-B301C037E717}" type="presParOf" srcId="{C15C39D1-8171-40D5-91B3-4733BDA14680}" destId="{E8CCC3C3-CA4C-478B-80F4-310E579E39D3}" srcOrd="0" destOrd="0" presId="urn:microsoft.com/office/officeart/2005/8/layout/orgChart1"/>
    <dgm:cxn modelId="{F8513E82-D7A6-42ED-A45C-40749AB77BFC}" type="presParOf" srcId="{E8CCC3C3-CA4C-478B-80F4-310E579E39D3}" destId="{F879B021-169E-4D51-A443-C790A61393B1}" srcOrd="0" destOrd="0" presId="urn:microsoft.com/office/officeart/2005/8/layout/orgChart1"/>
    <dgm:cxn modelId="{D13011CC-6050-4B87-A7DB-2B34D71B2978}" type="presParOf" srcId="{E8CCC3C3-CA4C-478B-80F4-310E579E39D3}" destId="{EDD898EB-B734-4C43-9F74-88DF6C598324}" srcOrd="1" destOrd="0" presId="urn:microsoft.com/office/officeart/2005/8/layout/orgChart1"/>
    <dgm:cxn modelId="{E4E752FB-65C3-4615-B3A6-CAC8748361D6}" type="presParOf" srcId="{C15C39D1-8171-40D5-91B3-4733BDA14680}" destId="{C4CCE750-A815-4303-BB43-A40E68E18E85}" srcOrd="1" destOrd="0" presId="urn:microsoft.com/office/officeart/2005/8/layout/orgChart1"/>
    <dgm:cxn modelId="{5950CED7-2F04-4A86-A835-069093469CC4}" type="presParOf" srcId="{C4CCE750-A815-4303-BB43-A40E68E18E85}" destId="{023F823F-FF38-45F2-80FB-E69A90B937B1}" srcOrd="0" destOrd="0" presId="urn:microsoft.com/office/officeart/2005/8/layout/orgChart1"/>
    <dgm:cxn modelId="{0C39053F-81CE-4B70-98F9-070C8494A1B3}" type="presParOf" srcId="{C4CCE750-A815-4303-BB43-A40E68E18E85}" destId="{079B552C-EE97-4420-B6EB-7832352AE480}" srcOrd="1" destOrd="0" presId="urn:microsoft.com/office/officeart/2005/8/layout/orgChart1"/>
    <dgm:cxn modelId="{1417314C-DCE8-4237-AB94-0DFDB6283D9D}" type="presParOf" srcId="{079B552C-EE97-4420-B6EB-7832352AE480}" destId="{A2E50FCA-5E51-4FED-AFEE-FC0216020ADD}" srcOrd="0" destOrd="0" presId="urn:microsoft.com/office/officeart/2005/8/layout/orgChart1"/>
    <dgm:cxn modelId="{1D3FB23C-9AC9-40A0-857C-FC0E50A245AA}" type="presParOf" srcId="{A2E50FCA-5E51-4FED-AFEE-FC0216020ADD}" destId="{D85D2529-78A4-4E57-8BF5-B0335C123EBF}" srcOrd="0" destOrd="0" presId="urn:microsoft.com/office/officeart/2005/8/layout/orgChart1"/>
    <dgm:cxn modelId="{D7E69499-D7BA-4D8A-9F91-43B18AC328F3}" type="presParOf" srcId="{A2E50FCA-5E51-4FED-AFEE-FC0216020ADD}" destId="{21565564-3CF5-4C38-BF89-886A4FD82DA5}" srcOrd="1" destOrd="0" presId="urn:microsoft.com/office/officeart/2005/8/layout/orgChart1"/>
    <dgm:cxn modelId="{1D716F66-3F1B-4A7A-97C9-FDD72010F38D}" type="presParOf" srcId="{079B552C-EE97-4420-B6EB-7832352AE480}" destId="{D4D2B478-0017-48DB-93AE-6B74ADB61438}" srcOrd="1" destOrd="0" presId="urn:microsoft.com/office/officeart/2005/8/layout/orgChart1"/>
    <dgm:cxn modelId="{EF1C1441-9C01-4074-A79F-057DC59059D8}" type="presParOf" srcId="{079B552C-EE97-4420-B6EB-7832352AE480}" destId="{547EB714-4086-4A84-9AFB-DDA23B1C3250}" srcOrd="2" destOrd="0" presId="urn:microsoft.com/office/officeart/2005/8/layout/orgChart1"/>
    <dgm:cxn modelId="{C9801BD5-6FA4-41B0-BAA7-741728EB306B}" type="presParOf" srcId="{C15C39D1-8171-40D5-91B3-4733BDA14680}" destId="{F78E3D35-061B-49E9-8648-E02E8F5514B7}" srcOrd="2" destOrd="0" presId="urn:microsoft.com/office/officeart/2005/8/layout/orgChart1"/>
    <dgm:cxn modelId="{A821A1BB-8FEC-47D7-A63E-A31B9FFF7A9D}" type="presParOf" srcId="{3297FC19-D924-4308-84B2-B54CC1EEA92E}" destId="{EF8EC08D-3A91-4F11-AAE5-E9A4DAD8A5E8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3F823F-FF38-45F2-80FB-E69A90B937B1}">
      <dsp:nvSpPr>
        <dsp:cNvPr id="0" name=""/>
        <dsp:cNvSpPr/>
      </dsp:nvSpPr>
      <dsp:spPr>
        <a:xfrm>
          <a:off x="4990384" y="1629668"/>
          <a:ext cx="119985" cy="64991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49915"/>
              </a:lnTo>
              <a:lnTo>
                <a:pt x="119985" y="649915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22A5BA5-D3C5-49EE-9786-473784246D1C}">
      <dsp:nvSpPr>
        <dsp:cNvPr id="0" name=""/>
        <dsp:cNvSpPr/>
      </dsp:nvSpPr>
      <dsp:spPr>
        <a:xfrm>
          <a:off x="3900216" y="674088"/>
          <a:ext cx="1628523" cy="2826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1318"/>
              </a:lnTo>
              <a:lnTo>
                <a:pt x="1628523" y="141318"/>
              </a:lnTo>
              <a:lnTo>
                <a:pt x="1628523" y="2826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0635AC-F327-4F64-B51C-25BD19E24AFD}">
      <dsp:nvSpPr>
        <dsp:cNvPr id="0" name=""/>
        <dsp:cNvSpPr/>
      </dsp:nvSpPr>
      <dsp:spPr>
        <a:xfrm>
          <a:off x="3361861" y="1629668"/>
          <a:ext cx="201883" cy="444142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441426"/>
              </a:lnTo>
              <a:lnTo>
                <a:pt x="201883" y="444142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DCEC67A-899C-41E3-B241-00A0DB6FCBC7}">
      <dsp:nvSpPr>
        <dsp:cNvPr id="0" name=""/>
        <dsp:cNvSpPr/>
      </dsp:nvSpPr>
      <dsp:spPr>
        <a:xfrm>
          <a:off x="3361861" y="1629668"/>
          <a:ext cx="201883" cy="34858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85846"/>
              </a:lnTo>
              <a:lnTo>
                <a:pt x="201883" y="3485846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D4641B-D2F9-465F-8ADC-24F0F88036F6}">
      <dsp:nvSpPr>
        <dsp:cNvPr id="0" name=""/>
        <dsp:cNvSpPr/>
      </dsp:nvSpPr>
      <dsp:spPr>
        <a:xfrm>
          <a:off x="3361861" y="1629668"/>
          <a:ext cx="201883" cy="2530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267"/>
              </a:lnTo>
              <a:lnTo>
                <a:pt x="201883" y="25302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7B806B-6532-4273-A392-D7384039E0E9}">
      <dsp:nvSpPr>
        <dsp:cNvPr id="0" name=""/>
        <dsp:cNvSpPr/>
      </dsp:nvSpPr>
      <dsp:spPr>
        <a:xfrm>
          <a:off x="3361861" y="1629668"/>
          <a:ext cx="201883" cy="157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4687"/>
              </a:lnTo>
              <a:lnTo>
                <a:pt x="201883" y="15746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71985C-1638-4787-B226-8440F75D64EB}">
      <dsp:nvSpPr>
        <dsp:cNvPr id="0" name=""/>
        <dsp:cNvSpPr/>
      </dsp:nvSpPr>
      <dsp:spPr>
        <a:xfrm>
          <a:off x="3361861" y="1629668"/>
          <a:ext cx="201883" cy="619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107"/>
              </a:lnTo>
              <a:lnTo>
                <a:pt x="201883" y="619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B2ED7CF-7D30-4E3C-9525-07CF7F003EA3}">
      <dsp:nvSpPr>
        <dsp:cNvPr id="0" name=""/>
        <dsp:cNvSpPr/>
      </dsp:nvSpPr>
      <dsp:spPr>
        <a:xfrm>
          <a:off x="3854496" y="674088"/>
          <a:ext cx="91440" cy="28263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826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8F290A-B86D-4996-914A-E1BEF1A89E63}">
      <dsp:nvSpPr>
        <dsp:cNvPr id="0" name=""/>
        <dsp:cNvSpPr/>
      </dsp:nvSpPr>
      <dsp:spPr>
        <a:xfrm>
          <a:off x="1733338" y="1629668"/>
          <a:ext cx="201883" cy="253026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30267"/>
              </a:lnTo>
              <a:lnTo>
                <a:pt x="201883" y="253026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9A3F1B2-BA19-49D0-AD3B-CDC09E8019BA}">
      <dsp:nvSpPr>
        <dsp:cNvPr id="0" name=""/>
        <dsp:cNvSpPr/>
      </dsp:nvSpPr>
      <dsp:spPr>
        <a:xfrm>
          <a:off x="1733338" y="1629668"/>
          <a:ext cx="201883" cy="15746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74687"/>
              </a:lnTo>
              <a:lnTo>
                <a:pt x="201883" y="157468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FDC1A68-44DA-4284-8B38-DC09E8347AE6}">
      <dsp:nvSpPr>
        <dsp:cNvPr id="0" name=""/>
        <dsp:cNvSpPr/>
      </dsp:nvSpPr>
      <dsp:spPr>
        <a:xfrm>
          <a:off x="1733338" y="1629668"/>
          <a:ext cx="201883" cy="61910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19107"/>
              </a:lnTo>
              <a:lnTo>
                <a:pt x="201883" y="619107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A189C9-3F59-4970-BDC5-7BDC5A2D3FF3}">
      <dsp:nvSpPr>
        <dsp:cNvPr id="0" name=""/>
        <dsp:cNvSpPr/>
      </dsp:nvSpPr>
      <dsp:spPr>
        <a:xfrm>
          <a:off x="2271693" y="674088"/>
          <a:ext cx="1628523" cy="282636"/>
        </a:xfrm>
        <a:custGeom>
          <a:avLst/>
          <a:gdLst/>
          <a:ahLst/>
          <a:cxnLst/>
          <a:rect l="0" t="0" r="0" b="0"/>
          <a:pathLst>
            <a:path>
              <a:moveTo>
                <a:pt x="1628523" y="0"/>
              </a:moveTo>
              <a:lnTo>
                <a:pt x="1628523" y="141318"/>
              </a:lnTo>
              <a:lnTo>
                <a:pt x="0" y="141318"/>
              </a:lnTo>
              <a:lnTo>
                <a:pt x="0" y="28263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8A8428D-6863-438D-9FAD-8C83B0A105FD}">
      <dsp:nvSpPr>
        <dsp:cNvPr id="0" name=""/>
        <dsp:cNvSpPr/>
      </dsp:nvSpPr>
      <dsp:spPr>
        <a:xfrm>
          <a:off x="3227272" y="1145"/>
          <a:ext cx="1345886" cy="67294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GRASP</a:t>
          </a:r>
          <a:endParaRPr lang="ru-RU" sz="1100" kern="1200" dirty="0"/>
        </a:p>
      </dsp:txBody>
      <dsp:txXfrm>
        <a:off x="3227272" y="1145"/>
        <a:ext cx="1345886" cy="672943"/>
      </dsp:txXfrm>
    </dsp:sp>
    <dsp:sp modelId="{58EF0AEE-CC39-4FB5-B66E-3739CC21D46C}">
      <dsp:nvSpPr>
        <dsp:cNvPr id="0" name=""/>
        <dsp:cNvSpPr/>
      </dsp:nvSpPr>
      <dsp:spPr>
        <a:xfrm>
          <a:off x="1598749" y="956724"/>
          <a:ext cx="1345886" cy="672943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rgbClr val="002060"/>
              </a:solidFill>
            </a:rPr>
            <a:t>Структурные паттерны</a:t>
          </a:r>
        </a:p>
      </dsp:txBody>
      <dsp:txXfrm>
        <a:off x="1598749" y="956724"/>
        <a:ext cx="1345886" cy="672943"/>
      </dsp:txXfrm>
    </dsp:sp>
    <dsp:sp modelId="{AFE59068-A0EF-4075-848B-4E03CA89116B}">
      <dsp:nvSpPr>
        <dsp:cNvPr id="0" name=""/>
        <dsp:cNvSpPr/>
      </dsp:nvSpPr>
      <dsp:spPr>
        <a:xfrm>
          <a:off x="1935221" y="1912304"/>
          <a:ext cx="1345886" cy="6729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kern="1200" dirty="0">
              <a:solidFill>
                <a:srgbClr val="002060"/>
              </a:solidFill>
            </a:rPr>
            <a:t>Information Expert (</a:t>
          </a:r>
          <a:r>
            <a:rPr lang="ru-RU" sz="1100" b="1" i="0" kern="1200" dirty="0">
              <a:solidFill>
                <a:srgbClr val="002060"/>
              </a:solidFill>
            </a:rPr>
            <a:t>Информационный эксперт)</a:t>
          </a:r>
        </a:p>
      </dsp:txBody>
      <dsp:txXfrm>
        <a:off x="1935221" y="1912304"/>
        <a:ext cx="1345886" cy="672943"/>
      </dsp:txXfrm>
    </dsp:sp>
    <dsp:sp modelId="{62D9A468-BD59-48E7-8AE1-F1666E1A883A}">
      <dsp:nvSpPr>
        <dsp:cNvPr id="0" name=""/>
        <dsp:cNvSpPr/>
      </dsp:nvSpPr>
      <dsp:spPr>
        <a:xfrm>
          <a:off x="1935221" y="2867884"/>
          <a:ext cx="1345886" cy="6729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kern="1200" dirty="0">
              <a:solidFill>
                <a:srgbClr val="002060"/>
              </a:solidFill>
            </a:rPr>
            <a:t>Low Coupling (</a:t>
          </a:r>
          <a:r>
            <a:rPr lang="ru-RU" sz="1100" b="1" i="0" kern="1200" dirty="0">
              <a:solidFill>
                <a:srgbClr val="002060"/>
              </a:solidFill>
            </a:rPr>
            <a:t>Низкая связанность)</a:t>
          </a:r>
        </a:p>
      </dsp:txBody>
      <dsp:txXfrm>
        <a:off x="1935221" y="2867884"/>
        <a:ext cx="1345886" cy="672943"/>
      </dsp:txXfrm>
    </dsp:sp>
    <dsp:sp modelId="{BE0FD230-6AA4-43DC-9977-BE7417CD01D9}">
      <dsp:nvSpPr>
        <dsp:cNvPr id="0" name=""/>
        <dsp:cNvSpPr/>
      </dsp:nvSpPr>
      <dsp:spPr>
        <a:xfrm>
          <a:off x="1935221" y="3823463"/>
          <a:ext cx="1345886" cy="672943"/>
        </a:xfrm>
        <a:prstGeom prst="rect">
          <a:avLst/>
        </a:prstGeom>
        <a:solidFill>
          <a:schemeClr val="accent1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b="1" kern="1200" dirty="0">
              <a:solidFill>
                <a:srgbClr val="002060"/>
              </a:solidFill>
            </a:rPr>
            <a:t>Устойчивый к изменениям</a:t>
          </a:r>
          <a:r>
            <a:rPr lang="en-US" sz="1100" b="1" kern="1200" dirty="0">
              <a:solidFill>
                <a:srgbClr val="002060"/>
              </a:solidFill>
            </a:rPr>
            <a:t> (Protected Variations) </a:t>
          </a:r>
          <a:endParaRPr lang="ru-RU" sz="1100" kern="1200" dirty="0">
            <a:solidFill>
              <a:srgbClr val="002060"/>
            </a:solidFill>
          </a:endParaRPr>
        </a:p>
      </dsp:txBody>
      <dsp:txXfrm>
        <a:off x="1935221" y="3823463"/>
        <a:ext cx="1345886" cy="672943"/>
      </dsp:txXfrm>
    </dsp:sp>
    <dsp:sp modelId="{670D8BF2-86A3-4F80-9636-29C71C26E63E}">
      <dsp:nvSpPr>
        <dsp:cNvPr id="0" name=""/>
        <dsp:cNvSpPr/>
      </dsp:nvSpPr>
      <dsp:spPr>
        <a:xfrm>
          <a:off x="3227272" y="956724"/>
          <a:ext cx="1345886" cy="672943"/>
        </a:xfrm>
        <a:prstGeom prst="rect">
          <a:avLst/>
        </a:prstGeom>
        <a:solidFill>
          <a:schemeClr val="accent6">
            <a:lumMod val="40000"/>
            <a:lumOff val="6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accent3">
                  <a:lumMod val="50000"/>
                </a:schemeClr>
              </a:solidFill>
            </a:rPr>
            <a:t>Паттерны поведения</a:t>
          </a:r>
        </a:p>
      </dsp:txBody>
      <dsp:txXfrm>
        <a:off x="3227272" y="956724"/>
        <a:ext cx="1345886" cy="672943"/>
      </dsp:txXfrm>
    </dsp:sp>
    <dsp:sp modelId="{2A7C78D6-FBEE-4BE3-8902-B5CA1FF20405}">
      <dsp:nvSpPr>
        <dsp:cNvPr id="0" name=""/>
        <dsp:cNvSpPr/>
      </dsp:nvSpPr>
      <dsp:spPr>
        <a:xfrm>
          <a:off x="3563744" y="1912304"/>
          <a:ext cx="1345886" cy="6729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Не разговаривайте с неизвестными (</a:t>
          </a:r>
          <a:r>
            <a:rPr lang="ru-RU" sz="1100" kern="1200" dirty="0" err="1">
              <a:solidFill>
                <a:schemeClr val="accent3">
                  <a:lumMod val="50000"/>
                </a:schemeClr>
              </a:solidFill>
            </a:rPr>
            <a:t>Don't</a:t>
          </a: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sz="1100" kern="1200" dirty="0" err="1">
              <a:solidFill>
                <a:schemeClr val="accent3">
                  <a:lumMod val="50000"/>
                </a:schemeClr>
              </a:solidFill>
            </a:rPr>
            <a:t>talk</a:t>
          </a: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sz="1100" kern="1200" dirty="0" err="1">
              <a:solidFill>
                <a:schemeClr val="accent3">
                  <a:lumMod val="50000"/>
                </a:schemeClr>
              </a:solidFill>
            </a:rPr>
            <a:t>to</a:t>
          </a: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sz="1100" kern="1200" dirty="0" err="1">
              <a:solidFill>
                <a:schemeClr val="accent3">
                  <a:lumMod val="50000"/>
                </a:schemeClr>
              </a:solidFill>
            </a:rPr>
            <a:t>strangers</a:t>
          </a: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) - GRASP</a:t>
          </a:r>
        </a:p>
      </dsp:txBody>
      <dsp:txXfrm>
        <a:off x="3563744" y="1912304"/>
        <a:ext cx="1345886" cy="672943"/>
      </dsp:txXfrm>
    </dsp:sp>
    <dsp:sp modelId="{C8FC36A5-71FC-4D5E-A690-9EFAAF6B63C9}">
      <dsp:nvSpPr>
        <dsp:cNvPr id="0" name=""/>
        <dsp:cNvSpPr/>
      </dsp:nvSpPr>
      <dsp:spPr>
        <a:xfrm>
          <a:off x="3563744" y="2867884"/>
          <a:ext cx="1345886" cy="6729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Высокое зацепление (</a:t>
          </a:r>
          <a:r>
            <a:rPr lang="ru-RU" sz="1100" kern="1200" dirty="0" err="1">
              <a:solidFill>
                <a:schemeClr val="accent3">
                  <a:lumMod val="50000"/>
                </a:schemeClr>
              </a:solidFill>
            </a:rPr>
            <a:t>High</a:t>
          </a: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 </a:t>
          </a:r>
          <a:r>
            <a:rPr lang="ru-RU" sz="1100" kern="1200" dirty="0" err="1">
              <a:solidFill>
                <a:schemeClr val="accent3">
                  <a:lumMod val="50000"/>
                </a:schemeClr>
              </a:solidFill>
            </a:rPr>
            <a:t>Cohesion</a:t>
          </a: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) - GRASP</a:t>
          </a:r>
        </a:p>
      </dsp:txBody>
      <dsp:txXfrm>
        <a:off x="3563744" y="2867884"/>
        <a:ext cx="1345886" cy="672943"/>
      </dsp:txXfrm>
    </dsp:sp>
    <dsp:sp modelId="{BC317681-51FE-40BA-844B-6EFED12146F1}">
      <dsp:nvSpPr>
        <dsp:cNvPr id="0" name=""/>
        <dsp:cNvSpPr/>
      </dsp:nvSpPr>
      <dsp:spPr>
        <a:xfrm>
          <a:off x="3563744" y="3823463"/>
          <a:ext cx="1345886" cy="6729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Контроллер (</a:t>
          </a:r>
          <a:r>
            <a:rPr lang="ru-RU" sz="1100" kern="1200" dirty="0" err="1">
              <a:solidFill>
                <a:schemeClr val="accent3">
                  <a:lumMod val="50000"/>
                </a:schemeClr>
              </a:solidFill>
            </a:rPr>
            <a:t>Controller</a:t>
          </a: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) - GRASP</a:t>
          </a:r>
        </a:p>
      </dsp:txBody>
      <dsp:txXfrm>
        <a:off x="3563744" y="3823463"/>
        <a:ext cx="1345886" cy="672943"/>
      </dsp:txXfrm>
    </dsp:sp>
    <dsp:sp modelId="{6926B52F-83C3-469C-BADB-0A826129F2EC}">
      <dsp:nvSpPr>
        <dsp:cNvPr id="0" name=""/>
        <dsp:cNvSpPr/>
      </dsp:nvSpPr>
      <dsp:spPr>
        <a:xfrm>
          <a:off x="3563744" y="4779043"/>
          <a:ext cx="1345886" cy="6729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>
              <a:solidFill>
                <a:schemeClr val="accent3">
                  <a:lumMod val="50000"/>
                </a:schemeClr>
              </a:solidFill>
            </a:rPr>
            <a:t>Искусственный (Pure Fabrication) - GRASP</a:t>
          </a:r>
        </a:p>
      </dsp:txBody>
      <dsp:txXfrm>
        <a:off x="3563744" y="4779043"/>
        <a:ext cx="1345886" cy="672943"/>
      </dsp:txXfrm>
    </dsp:sp>
    <dsp:sp modelId="{B9CBC899-EEA3-4423-939B-9615237A1331}">
      <dsp:nvSpPr>
        <dsp:cNvPr id="0" name=""/>
        <dsp:cNvSpPr/>
      </dsp:nvSpPr>
      <dsp:spPr>
        <a:xfrm>
          <a:off x="3563744" y="5734623"/>
          <a:ext cx="1345886" cy="672943"/>
        </a:xfrm>
        <a:prstGeom prst="rect">
          <a:avLst/>
        </a:prstGeom>
        <a:solidFill>
          <a:schemeClr val="accent6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Перенаправление (</a:t>
          </a:r>
          <a:r>
            <a:rPr lang="ru-RU" sz="1100" kern="1200" dirty="0" err="1">
              <a:solidFill>
                <a:schemeClr val="accent3">
                  <a:lumMod val="50000"/>
                </a:schemeClr>
              </a:solidFill>
            </a:rPr>
            <a:t>Indirection</a:t>
          </a:r>
          <a:r>
            <a:rPr lang="ru-RU" sz="1100" kern="1200" dirty="0">
              <a:solidFill>
                <a:schemeClr val="accent3">
                  <a:lumMod val="50000"/>
                </a:schemeClr>
              </a:solidFill>
            </a:rPr>
            <a:t>) - GRASP</a:t>
          </a:r>
        </a:p>
      </dsp:txBody>
      <dsp:txXfrm>
        <a:off x="3563744" y="5734623"/>
        <a:ext cx="1345886" cy="672943"/>
      </dsp:txXfrm>
    </dsp:sp>
    <dsp:sp modelId="{F879B021-169E-4D51-A443-C790A61393B1}">
      <dsp:nvSpPr>
        <dsp:cNvPr id="0" name=""/>
        <dsp:cNvSpPr/>
      </dsp:nvSpPr>
      <dsp:spPr>
        <a:xfrm>
          <a:off x="4855795" y="956724"/>
          <a:ext cx="1345886" cy="6729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200" kern="1200" dirty="0">
              <a:solidFill>
                <a:schemeClr val="tx1">
                  <a:lumMod val="95000"/>
                  <a:lumOff val="5000"/>
                </a:schemeClr>
              </a:solidFill>
            </a:rPr>
            <a:t>Порождающие паттерны</a:t>
          </a:r>
        </a:p>
      </dsp:txBody>
      <dsp:txXfrm>
        <a:off x="4855795" y="956724"/>
        <a:ext cx="1345886" cy="672943"/>
      </dsp:txXfrm>
    </dsp:sp>
    <dsp:sp modelId="{D85D2529-78A4-4E57-8BF5-B0335C123EBF}">
      <dsp:nvSpPr>
        <dsp:cNvPr id="0" name=""/>
        <dsp:cNvSpPr/>
      </dsp:nvSpPr>
      <dsp:spPr>
        <a:xfrm>
          <a:off x="5110370" y="1943111"/>
          <a:ext cx="1345886" cy="672943"/>
        </a:xfrm>
        <a:prstGeom prst="rect">
          <a:avLst/>
        </a:prstGeom>
        <a:solidFill>
          <a:schemeClr val="accent3">
            <a:lumMod val="60000"/>
            <a:lumOff val="4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b="1" i="0" kern="1200" dirty="0">
              <a:solidFill>
                <a:schemeClr val="tx1">
                  <a:lumMod val="95000"/>
                  <a:lumOff val="5000"/>
                </a:schemeClr>
              </a:solidFill>
            </a:rPr>
            <a:t>Creator (</a:t>
          </a:r>
          <a:r>
            <a:rPr lang="ru-RU" sz="1100" b="1" i="0" kern="1200" dirty="0">
              <a:solidFill>
                <a:schemeClr val="tx1">
                  <a:lumMod val="95000"/>
                  <a:lumOff val="5000"/>
                </a:schemeClr>
              </a:solidFill>
            </a:rPr>
            <a:t>Создатель)</a:t>
          </a:r>
        </a:p>
      </dsp:txBody>
      <dsp:txXfrm>
        <a:off x="5110370" y="1943111"/>
        <a:ext cx="1345886" cy="67294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89181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2239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7282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67971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0455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10683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04950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3586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445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2653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6182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32386F-12D7-432E-9D27-28E04CD44764}" type="datetimeFigureOut">
              <a:rPr lang="ru-RU" smtClean="0"/>
              <a:t>23.03.2016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A86049-4BDC-4DB6-AD04-728EF0B4FDC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15595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gif"/><Relationship Id="rId2" Type="http://schemas.openxmlformats.org/officeDocument/2006/relationships/image" Target="../media/image15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gif"/><Relationship Id="rId2" Type="http://schemas.openxmlformats.org/officeDocument/2006/relationships/image" Target="../media/image18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gif"/><Relationship Id="rId2" Type="http://schemas.openxmlformats.org/officeDocument/2006/relationships/image" Target="../media/image21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gif"/><Relationship Id="rId2" Type="http://schemas.openxmlformats.org/officeDocument/2006/relationships/image" Target="../media/image24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gif"/><Relationship Id="rId2" Type="http://schemas.openxmlformats.org/officeDocument/2006/relationships/image" Target="../media/image26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gif"/><Relationship Id="rId2" Type="http://schemas.openxmlformats.org/officeDocument/2006/relationships/image" Target="../media/image28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1.gif"/><Relationship Id="rId4" Type="http://schemas.openxmlformats.org/officeDocument/2006/relationships/image" Target="../media/image30.gif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gif"/><Relationship Id="rId2" Type="http://schemas.openxmlformats.org/officeDocument/2006/relationships/image" Target="../media/image3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gif"/><Relationship Id="rId4" Type="http://schemas.openxmlformats.org/officeDocument/2006/relationships/image" Target="../media/image34.gi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gif"/><Relationship Id="rId2" Type="http://schemas.openxmlformats.org/officeDocument/2006/relationships/image" Target="../media/image36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8.gif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gif"/><Relationship Id="rId2" Type="http://schemas.openxmlformats.org/officeDocument/2006/relationships/image" Target="../media/image39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gif"/><Relationship Id="rId2" Type="http://schemas.openxmlformats.org/officeDocument/2006/relationships/image" Target="../media/image41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4.gif"/><Relationship Id="rId2" Type="http://schemas.openxmlformats.org/officeDocument/2006/relationships/image" Target="../media/image43.gi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6.gif"/><Relationship Id="rId2" Type="http://schemas.openxmlformats.org/officeDocument/2006/relationships/image" Target="../media/image45.gi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gi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patterns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4248472" cy="63770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556432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611560" y="476672"/>
            <a:ext cx="288303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Посредник (</a:t>
            </a:r>
            <a:r>
              <a:rPr lang="ru-RU" dirty="0" err="1"/>
              <a:t>Mediator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6" name="Рисунок 5" descr="http://citforum.ru/SE/project/pattern/images/10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3112" y="1071562"/>
            <a:ext cx="3742863" cy="235743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1924284" y="3590997"/>
            <a:ext cx="243169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Состояние (</a:t>
            </a:r>
            <a:r>
              <a:rPr lang="ru-RU" dirty="0" err="1"/>
              <a:t>State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8" name="Рисунок 7" descr="http://citforum.ru/SE/project/pattern/images/1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9832" y="4149080"/>
            <a:ext cx="4090048" cy="22986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358494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07493" y="476672"/>
            <a:ext cx="26604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Стратегия (</a:t>
            </a:r>
            <a:r>
              <a:rPr lang="ru-RU" dirty="0" err="1"/>
              <a:t>Strategy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1" y="980728"/>
            <a:ext cx="4607231" cy="280831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267901" y="4293096"/>
            <a:ext cx="28834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Хранитель (</a:t>
            </a:r>
            <a:r>
              <a:rPr lang="ru-RU" dirty="0" err="1"/>
              <a:t>Memento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7" name="Рисунок 6" descr="http://citforum.ru/SE/project/pattern/images/12-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7901" y="4941168"/>
            <a:ext cx="5197925" cy="11521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11810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67687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Цепочка обязанностей</a:t>
            </a:r>
            <a:r>
              <a:rPr lang="en-US" dirty="0"/>
              <a:t> (Chain of Responsibility) - </a:t>
            </a:r>
            <a:r>
              <a:rPr lang="en-US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738" y="796252"/>
            <a:ext cx="3968293" cy="292078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187624" y="4545124"/>
            <a:ext cx="4448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Шаблонный метод (</a:t>
            </a:r>
            <a:r>
              <a:rPr lang="ru-RU" dirty="0" err="1"/>
              <a:t>Template</a:t>
            </a:r>
            <a:r>
              <a:rPr lang="ru-RU" dirty="0"/>
              <a:t> </a:t>
            </a:r>
            <a:r>
              <a:rPr lang="ru-RU" dirty="0" err="1"/>
              <a:t>Method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7" name="Рисунок 6" descr="http://citforum.ru/SE/project/pattern/images/1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56176" y="2780928"/>
            <a:ext cx="2489820" cy="35283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9033640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39588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Полиморфизм (</a:t>
            </a:r>
            <a:r>
              <a:rPr lang="ru-RU" dirty="0" err="1"/>
              <a:t>Polymorphism</a:t>
            </a:r>
            <a:r>
              <a:rPr lang="ru-RU" dirty="0"/>
              <a:t>) - GRASP</a:t>
            </a:r>
          </a:p>
        </p:txBody>
      </p:sp>
      <p:pic>
        <p:nvPicPr>
          <p:cNvPr id="5" name="Рисунок 4" descr="http://citforum.ru/SE/project/pattern/images/1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701988"/>
            <a:ext cx="5040560" cy="279902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411760" y="3694903"/>
            <a:ext cx="420403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Искусственный (</a:t>
            </a:r>
            <a:r>
              <a:rPr lang="ru-RU" dirty="0" err="1"/>
              <a:t>Pure</a:t>
            </a:r>
            <a:r>
              <a:rPr lang="ru-RU" dirty="0"/>
              <a:t> </a:t>
            </a:r>
            <a:r>
              <a:rPr lang="ru-RU" dirty="0" err="1"/>
              <a:t>Fabrication</a:t>
            </a:r>
            <a:r>
              <a:rPr lang="ru-RU" dirty="0"/>
              <a:t>) - GRASP</a:t>
            </a:r>
          </a:p>
        </p:txBody>
      </p:sp>
      <p:pic>
        <p:nvPicPr>
          <p:cNvPr id="7" name="Рисунок 6" descr="http://citforum.ru/SE/project/pattern/images/16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6334" y="4149080"/>
            <a:ext cx="2480002" cy="136815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34584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26582"/>
            <a:ext cx="27889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Прототип (</a:t>
            </a:r>
            <a:r>
              <a:rPr lang="ru-RU" dirty="0" err="1"/>
              <a:t>Prototype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980728"/>
            <a:ext cx="4968552" cy="23762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467544" y="4923601"/>
            <a:ext cx="489654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Создатель экземпляров класса (</a:t>
            </a:r>
            <a:r>
              <a:rPr lang="ru-RU" dirty="0" err="1"/>
              <a:t>Creator</a:t>
            </a:r>
            <a:r>
              <a:rPr lang="ru-RU" dirty="0"/>
              <a:t>) - GRASP</a:t>
            </a:r>
          </a:p>
        </p:txBody>
      </p:sp>
      <p:pic>
        <p:nvPicPr>
          <p:cNvPr id="7" name="Рисунок 6" descr="http://citforum.ru/SE/project/pattern/images/18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3573016"/>
            <a:ext cx="3528392" cy="27011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5755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28159" y="476672"/>
            <a:ext cx="260571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Строитель (</a:t>
            </a:r>
            <a:r>
              <a:rPr lang="ru-RU" dirty="0" err="1"/>
              <a:t>Builder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9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015" y="1100137"/>
            <a:ext cx="4513193" cy="232886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378417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260648"/>
            <a:ext cx="806489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err="1"/>
              <a:t>Обьектно</a:t>
            </a:r>
            <a:r>
              <a:rPr lang="ru-RU" dirty="0"/>
              <a:t> - ориентированный, Модель предметной области (</a:t>
            </a:r>
            <a:r>
              <a:rPr lang="ru-RU" dirty="0" err="1"/>
              <a:t>Domain</a:t>
            </a:r>
            <a:r>
              <a:rPr lang="ru-RU" dirty="0"/>
              <a:t> </a:t>
            </a:r>
            <a:r>
              <a:rPr lang="ru-RU" dirty="0" err="1"/>
              <a:t>Model</a:t>
            </a:r>
            <a:r>
              <a:rPr lang="ru-RU" dirty="0"/>
              <a:t>), модуль таблицы (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Mapper</a:t>
            </a:r>
            <a:r>
              <a:rPr lang="ru-RU" dirty="0"/>
              <a:t>)</a:t>
            </a:r>
          </a:p>
        </p:txBody>
      </p:sp>
      <p:pic>
        <p:nvPicPr>
          <p:cNvPr id="5" name="Рисунок 4" descr="http://citforum.ru/SE/project/pattern/images/2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923442"/>
            <a:ext cx="4824536" cy="2736304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citforum.ru/SE/project/pattern/images/23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3429000"/>
            <a:ext cx="3744416" cy="28144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060716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332656"/>
            <a:ext cx="698477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Многоуровневая система (</a:t>
            </a:r>
            <a:r>
              <a:rPr lang="ru-RU" dirty="0" err="1"/>
              <a:t>Layers</a:t>
            </a:r>
            <a:r>
              <a:rPr lang="ru-RU" dirty="0"/>
              <a:t>) или абстрактная машина</a:t>
            </a:r>
          </a:p>
        </p:txBody>
      </p:sp>
      <p:pic>
        <p:nvPicPr>
          <p:cNvPr id="5" name="Рисунок 4" descr="http://citforum.ru/SE/project/pattern/images/2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908720"/>
            <a:ext cx="2376264" cy="387914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851920" y="134076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ru-RU" dirty="0"/>
              <a:t>Вызов - возврат (сценарий транзакции - частный случай).</a:t>
            </a:r>
          </a:p>
        </p:txBody>
      </p:sp>
      <p:pic>
        <p:nvPicPr>
          <p:cNvPr id="7" name="Рисунок 6" descr="http://citforum.ru/SE/project/pattern/images/25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435185"/>
            <a:ext cx="4968552" cy="301003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97229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328474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Активная запись (</a:t>
            </a:r>
            <a:r>
              <a:rPr lang="ru-RU" dirty="0" err="1"/>
              <a:t>Active</a:t>
            </a:r>
            <a:r>
              <a:rPr lang="ru-RU" dirty="0"/>
              <a:t> </a:t>
            </a:r>
            <a:r>
              <a:rPr lang="ru-RU" dirty="0" err="1"/>
              <a:t>Record</a:t>
            </a:r>
            <a:r>
              <a:rPr lang="ru-RU" dirty="0"/>
              <a:t>)</a:t>
            </a:r>
          </a:p>
        </p:txBody>
      </p:sp>
      <p:pic>
        <p:nvPicPr>
          <p:cNvPr id="5" name="Рисунок 4" descr="http://citforum.ru/SE/project/pattern/images/26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7645" y="773996"/>
            <a:ext cx="1806163" cy="186291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98087" y="2875002"/>
            <a:ext cx="32272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Единица работы (</a:t>
            </a:r>
            <a:r>
              <a:rPr lang="ru-RU" dirty="0" err="1"/>
              <a:t>Unit</a:t>
            </a:r>
            <a:r>
              <a:rPr lang="ru-RU" dirty="0"/>
              <a:t> </a:t>
            </a:r>
            <a:r>
              <a:rPr lang="ru-RU" dirty="0" err="1"/>
              <a:t>Of</a:t>
            </a:r>
            <a:r>
              <a:rPr lang="ru-RU" dirty="0"/>
              <a:t> </a:t>
            </a:r>
            <a:r>
              <a:rPr lang="ru-RU" dirty="0" err="1"/>
              <a:t>Work</a:t>
            </a:r>
            <a:r>
              <a:rPr lang="ru-RU" dirty="0"/>
              <a:t>)</a:t>
            </a:r>
          </a:p>
        </p:txBody>
      </p:sp>
      <p:pic>
        <p:nvPicPr>
          <p:cNvPr id="7" name="Рисунок 6" descr="http://citforum.ru/SE/project/pattern/images/27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013" y="3428999"/>
            <a:ext cx="2823883" cy="1944217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3779912" y="1072873"/>
            <a:ext cx="489654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Наследование с одной таблицей (</a:t>
            </a:r>
            <a:r>
              <a:rPr lang="ru-RU" b="1" i="1" dirty="0" err="1"/>
              <a:t>Single</a:t>
            </a:r>
            <a:r>
              <a:rPr lang="ru-RU" b="1" i="1" dirty="0"/>
              <a:t> </a:t>
            </a:r>
            <a:r>
              <a:rPr lang="ru-RU" b="1" i="1" dirty="0" err="1"/>
              <a:t>Table</a:t>
            </a:r>
            <a:r>
              <a:rPr lang="ru-RU" b="1" i="1" dirty="0"/>
              <a:t> </a:t>
            </a:r>
            <a:r>
              <a:rPr lang="ru-RU" b="1" i="1" dirty="0" err="1"/>
              <a:t>Inheritance</a:t>
            </a:r>
            <a:r>
              <a:rPr lang="ru-RU" b="1" i="1" dirty="0"/>
              <a:t>)</a:t>
            </a:r>
          </a:p>
        </p:txBody>
      </p:sp>
      <p:pic>
        <p:nvPicPr>
          <p:cNvPr id="9" name="Рисунок 8" descr="http://citforum.ru/SE/project/pattern/images/28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617480"/>
            <a:ext cx="3888432" cy="245959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Рисунок 9" descr="http://citforum.ru/SE/project/pattern/images/29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9078" y="4221088"/>
            <a:ext cx="1494276" cy="182381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944101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404664"/>
            <a:ext cx="784887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Наследование с таблицами для каждого класса (</a:t>
            </a:r>
            <a:r>
              <a:rPr lang="ru-RU" dirty="0" err="1"/>
              <a:t>Class</a:t>
            </a:r>
            <a:r>
              <a:rPr lang="ru-RU" dirty="0"/>
              <a:t> </a:t>
            </a:r>
            <a:r>
              <a:rPr lang="ru-RU" dirty="0" err="1"/>
              <a:t>Table</a:t>
            </a:r>
            <a:r>
              <a:rPr lang="ru-RU" dirty="0"/>
              <a:t> </a:t>
            </a:r>
            <a:r>
              <a:rPr lang="ru-RU" dirty="0" err="1"/>
              <a:t>Inheritance</a:t>
            </a:r>
            <a:r>
              <a:rPr lang="ru-RU" dirty="0"/>
              <a:t>)</a:t>
            </a:r>
          </a:p>
        </p:txBody>
      </p:sp>
      <p:pic>
        <p:nvPicPr>
          <p:cNvPr id="5" name="Рисунок 4" descr="http://citforum.ru/SE/project/pattern/images/30-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052736"/>
            <a:ext cx="2304256" cy="1008112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Рисунок 5" descr="http://citforum.ru/SE/project/pattern/images/30-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912" y="1052736"/>
            <a:ext cx="2376264" cy="100811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683568" y="2204864"/>
            <a:ext cx="442024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Отображение с помощью внешних ключей</a:t>
            </a:r>
          </a:p>
        </p:txBody>
      </p:sp>
      <p:pic>
        <p:nvPicPr>
          <p:cNvPr id="8" name="Рисунок 7" descr="http://citforum.ru/SE/project/pattern/images/31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574196"/>
            <a:ext cx="3384376" cy="92681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Рисунок 8" descr="http://citforum.ru/SE/project/pattern/images/32.gif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3789040"/>
            <a:ext cx="4680520" cy="17281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7664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58913298"/>
              </p:ext>
            </p:extLst>
          </p:nvPr>
        </p:nvGraphicFramePr>
        <p:xfrm>
          <a:off x="539552" y="116632"/>
          <a:ext cx="8136904" cy="6408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5238524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828092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/>
              <a:t>Отображение с помощью таблицы ассоциаций (</a:t>
            </a:r>
            <a:r>
              <a:rPr lang="ru-RU" b="1" i="1" dirty="0" err="1"/>
              <a:t>Association</a:t>
            </a:r>
            <a:r>
              <a:rPr lang="ru-RU" b="1" i="1" dirty="0"/>
              <a:t> </a:t>
            </a:r>
            <a:r>
              <a:rPr lang="ru-RU" b="1" i="1" dirty="0" err="1"/>
              <a:t>Table</a:t>
            </a:r>
            <a:r>
              <a:rPr lang="ru-RU" b="1" i="1" dirty="0"/>
              <a:t> </a:t>
            </a:r>
            <a:r>
              <a:rPr lang="ru-RU" b="1" i="1" dirty="0" err="1"/>
              <a:t>Mapping</a:t>
            </a:r>
            <a:r>
              <a:rPr lang="ru-RU" b="1" i="1" dirty="0"/>
              <a:t>)</a:t>
            </a:r>
          </a:p>
        </p:txBody>
      </p:sp>
      <p:pic>
        <p:nvPicPr>
          <p:cNvPr id="5" name="Рисунок 4" descr="http://citforum.ru/SE/project/pattern/images/34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908720"/>
            <a:ext cx="6768752" cy="13681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395536" y="2492896"/>
            <a:ext cx="37169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Поле идентификации (</a:t>
            </a:r>
            <a:r>
              <a:rPr lang="ru-RU" dirty="0" err="1"/>
              <a:t>Identity</a:t>
            </a:r>
            <a:r>
              <a:rPr lang="ru-RU" dirty="0"/>
              <a:t> </a:t>
            </a:r>
            <a:r>
              <a:rPr lang="ru-RU" dirty="0" err="1"/>
              <a:t>Field</a:t>
            </a:r>
            <a:r>
              <a:rPr lang="ru-RU" dirty="0"/>
              <a:t>)</a:t>
            </a:r>
          </a:p>
        </p:txBody>
      </p:sp>
      <p:pic>
        <p:nvPicPr>
          <p:cNvPr id="7" name="Рисунок 6" descr="http://citforum.ru/SE/project/pattern/images/35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10120"/>
            <a:ext cx="1714474" cy="99494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Прямоугольник 7"/>
          <p:cNvSpPr/>
          <p:nvPr/>
        </p:nvSpPr>
        <p:spPr>
          <a:xfrm>
            <a:off x="522688" y="4293096"/>
            <a:ext cx="42459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Шлюз записи данных (</a:t>
            </a:r>
            <a:r>
              <a:rPr lang="ru-RU" dirty="0" err="1"/>
              <a:t>Row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Gateway</a:t>
            </a:r>
            <a:r>
              <a:rPr lang="ru-RU" dirty="0"/>
              <a:t>)</a:t>
            </a:r>
          </a:p>
        </p:txBody>
      </p:sp>
      <p:pic>
        <p:nvPicPr>
          <p:cNvPr id="9" name="Рисунок 8" descr="http://citforum.ru/SE/project/pattern/images/36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4662427"/>
            <a:ext cx="2160240" cy="188964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895708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332656"/>
            <a:ext cx="44985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Шлюз таблицы данных (</a:t>
            </a:r>
            <a:r>
              <a:rPr lang="ru-RU" dirty="0" err="1"/>
              <a:t>Table</a:t>
            </a:r>
            <a:r>
              <a:rPr lang="ru-RU" dirty="0"/>
              <a:t> </a:t>
            </a:r>
            <a:r>
              <a:rPr lang="ru-RU" dirty="0" err="1"/>
              <a:t>Data</a:t>
            </a:r>
            <a:r>
              <a:rPr lang="ru-RU" dirty="0"/>
              <a:t> </a:t>
            </a:r>
            <a:r>
              <a:rPr lang="ru-RU" dirty="0" err="1"/>
              <a:t>Gateway</a:t>
            </a:r>
            <a:r>
              <a:rPr lang="ru-RU" dirty="0"/>
              <a:t>)</a:t>
            </a:r>
          </a:p>
        </p:txBody>
      </p:sp>
      <p:pic>
        <p:nvPicPr>
          <p:cNvPr id="5" name="Рисунок 4" descr="http://citforum.ru/SE/project/pattern/images/3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6659" y="701988"/>
            <a:ext cx="2661205" cy="164689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55576" y="2492896"/>
            <a:ext cx="329968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Взаимодействие "точка - точка"</a:t>
            </a:r>
          </a:p>
        </p:txBody>
      </p:sp>
      <p:pic>
        <p:nvPicPr>
          <p:cNvPr id="7" name="Рисунок 6" descr="http://citforum.ru/SE/project/pattern/images/38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2882064"/>
            <a:ext cx="4354523" cy="27071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04800322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39552" y="476672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/>
              <a:t>Взаимодействие "звезда" (интегрирующая среда)</a:t>
            </a:r>
          </a:p>
        </p:txBody>
      </p:sp>
      <p:pic>
        <p:nvPicPr>
          <p:cNvPr id="6" name="Рисунок 5" descr="http://citforum.ru/SE/project/pattern/images/40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7150" y="2619375"/>
            <a:ext cx="5276850" cy="4238625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Рисунок 4" descr="http://citforum.ru/SE/project/pattern/images/39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0900" y="846004"/>
            <a:ext cx="3744416" cy="30963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9337326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332656"/>
            <a:ext cx="378610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Смешанный способ взаимодействия</a:t>
            </a:r>
          </a:p>
        </p:txBody>
      </p:sp>
      <p:pic>
        <p:nvPicPr>
          <p:cNvPr id="5" name="Рисунок 4" descr="http://citforum.ru/SE/project/pattern/images/41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436" y="836712"/>
            <a:ext cx="3751547" cy="316835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50726" y="4221088"/>
            <a:ext cx="190148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Файловый обмен</a:t>
            </a:r>
          </a:p>
        </p:txBody>
      </p:sp>
      <p:pic>
        <p:nvPicPr>
          <p:cNvPr id="7" name="Рисунок 6" descr="http://citforum.ru/SE/project/pattern/images/4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371" y="4793739"/>
            <a:ext cx="5711845" cy="129955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371336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11560" y="404664"/>
            <a:ext cx="214033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Общая база данных</a:t>
            </a:r>
          </a:p>
        </p:txBody>
      </p:sp>
      <p:pic>
        <p:nvPicPr>
          <p:cNvPr id="5" name="Рисунок 4" descr="http://citforum.ru/SE/project/pattern/images/43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924" y="797205"/>
            <a:ext cx="3855067" cy="27758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634806" y="3560980"/>
            <a:ext cx="293439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Удаленный вызов процедур</a:t>
            </a:r>
          </a:p>
        </p:txBody>
      </p:sp>
      <p:pic>
        <p:nvPicPr>
          <p:cNvPr id="7" name="Рисунок 6" descr="http://citforum.ru/SE/project/pattern/images/44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4806" y="4077072"/>
            <a:ext cx="5881410" cy="1512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6376811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260648"/>
            <a:ext cx="229691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Обмен сообщениями</a:t>
            </a:r>
          </a:p>
        </p:txBody>
      </p:sp>
      <p:pic>
        <p:nvPicPr>
          <p:cNvPr id="5" name="Рисунок 4" descr="http://citforum.ru/SE/project/pattern/images/4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824029"/>
            <a:ext cx="4680520" cy="260497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39636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6831" y="404664"/>
            <a:ext cx="254710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Адаптер (</a:t>
            </a:r>
            <a:r>
              <a:rPr lang="ru-RU" b="1" dirty="0" err="1"/>
              <a:t>Adapter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71988"/>
            <a:ext cx="4392488" cy="2657011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166791" y="3411920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Декоратор (</a:t>
            </a:r>
            <a:r>
              <a:rPr lang="ru-RU" b="1" dirty="0" err="1"/>
              <a:t>Decorator</a:t>
            </a:r>
            <a:r>
              <a:rPr lang="ru-RU" b="1" dirty="0"/>
              <a:t>) или Оболочка (</a:t>
            </a:r>
            <a:r>
              <a:rPr lang="ru-RU" b="1" dirty="0" err="1"/>
              <a:t>Wrapper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7" name="Рисунок 6" descr="http://citforum.ru/SE/project/pattern/images/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3781253"/>
            <a:ext cx="3867599" cy="28811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850786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548680"/>
            <a:ext cx="684076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Заместитель (</a:t>
            </a:r>
            <a:r>
              <a:rPr lang="ru-RU" b="1" dirty="0" err="1"/>
              <a:t>Proxy</a:t>
            </a:r>
            <a:r>
              <a:rPr lang="ru-RU" b="1" dirty="0"/>
              <a:t>) или Суррогат (</a:t>
            </a:r>
            <a:r>
              <a:rPr lang="ru-RU" b="1" dirty="0" err="1"/>
              <a:t>Surrogate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4898" y="918012"/>
            <a:ext cx="3699110" cy="2294964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944898" y="3429000"/>
            <a:ext cx="672344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Информационный эксперт (</a:t>
            </a:r>
            <a:r>
              <a:rPr lang="ru-RU" b="1" dirty="0" err="1"/>
              <a:t>Information</a:t>
            </a:r>
            <a:r>
              <a:rPr lang="ru-RU" b="1" dirty="0"/>
              <a:t> </a:t>
            </a:r>
            <a:r>
              <a:rPr lang="ru-RU" b="1" dirty="0" err="1"/>
              <a:t>Expert</a:t>
            </a:r>
            <a:r>
              <a:rPr lang="ru-RU" b="1" dirty="0"/>
              <a:t>)- GRASP</a:t>
            </a:r>
            <a:endParaRPr lang="ru-RU" dirty="0"/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pic>
        <p:nvPicPr>
          <p:cNvPr id="1025" name="Рисунок 5" descr="Описание: http://citforum.ru/SE/project/pattern/images/3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798332"/>
            <a:ext cx="3476625" cy="205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277924" y="6165304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Times New Roman" pitchFamily="18" charset="0"/>
                <a:cs typeface="Times New Roman" pitchFamily="18" charset="0"/>
              </a:rPr>
              <a:t>Диаграмма классов проектирования.</a:t>
            </a:r>
            <a:endParaRPr kumimoji="0" lang="ru-R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10" name="Рисунок 9" descr="http://citforum.ru/SE/project/pattern/images/4.gif"/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8" y="4653136"/>
            <a:ext cx="4533900" cy="132397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15094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55576" y="476672"/>
            <a:ext cx="340541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Компоновщик (</a:t>
            </a:r>
            <a:r>
              <a:rPr lang="ru-RU" b="1" dirty="0" err="1"/>
              <a:t>Composite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12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476672"/>
            <a:ext cx="5000228" cy="2301776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2286000" y="3105835"/>
            <a:ext cx="66784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Мост (</a:t>
            </a:r>
            <a:r>
              <a:rPr lang="ru-RU" b="1" dirty="0" err="1"/>
              <a:t>Bridge</a:t>
            </a:r>
            <a:r>
              <a:rPr lang="ru-RU" b="1" dirty="0"/>
              <a:t>), </a:t>
            </a:r>
            <a:r>
              <a:rPr lang="ru-RU" b="1" dirty="0" err="1"/>
              <a:t>Handle</a:t>
            </a:r>
            <a:r>
              <a:rPr lang="ru-RU" b="1" dirty="0"/>
              <a:t> (описатель) или Тело (</a:t>
            </a:r>
            <a:r>
              <a:rPr lang="ru-RU" b="1" dirty="0" err="1"/>
              <a:t>Body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7" name="Рисунок 6" descr="http://citforum.ru/SE/project/pattern/images/5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645024"/>
            <a:ext cx="7488832" cy="244827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49837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23528" y="332656"/>
            <a:ext cx="44657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Низкая связанность (</a:t>
            </a:r>
            <a:r>
              <a:rPr lang="ru-RU" b="1" dirty="0" err="1"/>
              <a:t>Low</a:t>
            </a:r>
            <a:r>
              <a:rPr lang="ru-RU" b="1" dirty="0"/>
              <a:t> </a:t>
            </a:r>
            <a:r>
              <a:rPr lang="ru-RU" b="1" dirty="0" err="1"/>
              <a:t>Coupling</a:t>
            </a:r>
            <a:r>
              <a:rPr lang="ru-RU" b="1" dirty="0"/>
              <a:t>) - GRASP</a:t>
            </a:r>
            <a:endParaRPr lang="ru-RU" dirty="0"/>
          </a:p>
        </p:txBody>
      </p:sp>
      <p:pic>
        <p:nvPicPr>
          <p:cNvPr id="5" name="Рисунок 4" descr="http://citforum.ru/SE/project/pattern/images/6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536"/>
          <a:stretch/>
        </p:blipFill>
        <p:spPr bwMode="auto">
          <a:xfrm>
            <a:off x="338452" y="836712"/>
            <a:ext cx="4104456" cy="1740422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782596" y="2780928"/>
            <a:ext cx="354763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Приспособленец (</a:t>
            </a:r>
            <a:r>
              <a:rPr lang="ru-RU" b="1" dirty="0" err="1"/>
              <a:t>Flyweight</a:t>
            </a:r>
            <a:r>
              <a:rPr lang="ru-RU" b="1" dirty="0"/>
              <a:t>) - </a:t>
            </a:r>
            <a:r>
              <a:rPr lang="ru-RU" b="1" dirty="0" err="1"/>
              <a:t>GoF</a:t>
            </a:r>
            <a:endParaRPr lang="ru-RU" dirty="0"/>
          </a:p>
        </p:txBody>
      </p:sp>
      <p:pic>
        <p:nvPicPr>
          <p:cNvPr id="7" name="Рисунок 6" descr="http://citforum.ru/SE/project/pattern/images/7-2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3356992"/>
            <a:ext cx="5688632" cy="2808312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Рисунок 7" descr="http://citforum.ru/SE/project/pattern/images/6.gif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000"/>
          <a:stretch/>
        </p:blipFill>
        <p:spPr bwMode="auto">
          <a:xfrm>
            <a:off x="4898676" y="701988"/>
            <a:ext cx="3849788" cy="175955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5840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95536" y="404664"/>
            <a:ext cx="61206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Устойчивый к изменениям</a:t>
            </a:r>
            <a:r>
              <a:rPr lang="en-US" b="1" dirty="0"/>
              <a:t> (Protected Variations) - GRASP</a:t>
            </a:r>
            <a:endParaRPr lang="ru-RU" dirty="0"/>
          </a:p>
        </p:txBody>
      </p:sp>
      <p:pic>
        <p:nvPicPr>
          <p:cNvPr id="5" name="Рисунок 4" descr="http://citforum.ru/SE/project/pattern/images/15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679" y="773996"/>
            <a:ext cx="4462825" cy="2510988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Прямоугольник 6"/>
          <p:cNvSpPr/>
          <p:nvPr/>
        </p:nvSpPr>
        <p:spPr>
          <a:xfrm>
            <a:off x="4067944" y="3440640"/>
            <a:ext cx="34949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Интерпретатор (</a:t>
            </a:r>
            <a:r>
              <a:rPr lang="ru-RU" dirty="0" err="1"/>
              <a:t>Interpreter</a:t>
            </a:r>
            <a:r>
              <a:rPr lang="ru-RU" dirty="0"/>
              <a:t> 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8" name="Рисунок 7" descr="http://citforum.ru/SE/project/pattern/images/7-1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2013" y="4021843"/>
            <a:ext cx="4752528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348729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467544" y="404664"/>
            <a:ext cx="45170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Итератор (</a:t>
            </a:r>
            <a:r>
              <a:rPr lang="ru-RU" dirty="0" err="1"/>
              <a:t>Iterator</a:t>
            </a:r>
            <a:r>
              <a:rPr lang="ru-RU" dirty="0"/>
              <a:t>) или Курсор (</a:t>
            </a:r>
            <a:r>
              <a:rPr lang="ru-RU" dirty="0" err="1"/>
              <a:t>Cursor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7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2947" y="908720"/>
            <a:ext cx="3886200" cy="20383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Прямоугольник 5"/>
          <p:cNvSpPr/>
          <p:nvPr/>
        </p:nvSpPr>
        <p:spPr>
          <a:xfrm>
            <a:off x="1259632" y="3105835"/>
            <a:ext cx="77048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Команда (</a:t>
            </a:r>
            <a:r>
              <a:rPr lang="ru-RU" b="1" dirty="0" err="1"/>
              <a:t>Command</a:t>
            </a:r>
            <a:r>
              <a:rPr lang="ru-RU" b="1" dirty="0"/>
              <a:t>), Действие (</a:t>
            </a:r>
            <a:r>
              <a:rPr lang="ru-RU" b="1" dirty="0" err="1"/>
              <a:t>Action</a:t>
            </a:r>
            <a:r>
              <a:rPr lang="ru-RU" b="1" dirty="0"/>
              <a:t>) или Транзакция (Транзакция) - </a:t>
            </a:r>
            <a:r>
              <a:rPr lang="ru-RU" b="1" dirty="0" err="1"/>
              <a:t>GoF</a:t>
            </a:r>
            <a:endParaRPr lang="ru-RU" b="1" dirty="0"/>
          </a:p>
        </p:txBody>
      </p:sp>
      <p:pic>
        <p:nvPicPr>
          <p:cNvPr id="7" name="Рисунок 6" descr="http://citforum.ru/SE/project/pattern/images/8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3866198"/>
            <a:ext cx="3989438" cy="237626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26541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827584" y="548680"/>
            <a:ext cx="26506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Посетитель (</a:t>
            </a:r>
            <a:r>
              <a:rPr lang="ru-RU" dirty="0" err="1"/>
              <a:t>Visitor</a:t>
            </a:r>
            <a:r>
              <a:rPr lang="ru-RU" dirty="0"/>
              <a:t>) - </a:t>
            </a:r>
            <a:r>
              <a:rPr lang="ru-RU" dirty="0" err="1"/>
              <a:t>GoF</a:t>
            </a:r>
            <a:endParaRPr lang="ru-RU" dirty="0"/>
          </a:p>
        </p:txBody>
      </p:sp>
      <p:pic>
        <p:nvPicPr>
          <p:cNvPr id="5" name="Рисунок 4" descr="http://citforum.ru/SE/project/pattern/images/9.gif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124744"/>
            <a:ext cx="5688632" cy="482453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6157661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396</Words>
  <Application>Microsoft Office PowerPoint</Application>
  <PresentationFormat>Экран (4:3)</PresentationFormat>
  <Paragraphs>57</Paragraphs>
  <Slides>25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9" baseType="lpstr">
      <vt:lpstr>Arial</vt:lpstr>
      <vt:lpstr>Calibri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Admin</dc:creator>
  <cp:lastModifiedBy>isygon@mail.ru</cp:lastModifiedBy>
  <cp:revision>7</cp:revision>
  <dcterms:created xsi:type="dcterms:W3CDTF">2014-10-27T02:57:16Z</dcterms:created>
  <dcterms:modified xsi:type="dcterms:W3CDTF">2016-03-23T04:45:28Z</dcterms:modified>
</cp:coreProperties>
</file>