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00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8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6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78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4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5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9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0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6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C801-B47E-4332-9C34-75848DD4526F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6271-5BC0-49AF-A7BF-CB23172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0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file:///D:\my_job\&#1050;&#1053;&#1048;&#1043;&#1048;\UML\&#1051;&#1077;&#1086;&#1085;&#1077;&#1085;&#1082;&#1086;&#1074;\&#1051;&#1077;&#1086;&#1085;&#1077;&#1085;&#1082;&#1086;&#1074;_%20&#1057;&#1072;&#1084;&#1086;&#1091;&#1095;&#1080;&#1090;&#1077;&#1083;&#1100;%20UML6_files\gl6-10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my_job\&#1050;&#1053;&#1048;&#1043;&#1048;\UML\&#1051;&#1077;&#1086;&#1085;&#1077;&#1085;&#1082;&#1086;&#1074;\&#1051;&#1077;&#1086;&#1085;&#1077;&#1085;&#1082;&#1086;&#1074;_%20&#1057;&#1072;&#1084;&#1086;&#1091;&#1095;&#1080;&#1090;&#1077;&#1083;&#1100;%20UML6_files\gl6-12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Лекція</a:t>
            </a:r>
            <a:r>
              <a:rPr lang="ru-RU" dirty="0"/>
              <a:t> </a:t>
            </a:r>
            <a:r>
              <a:rPr lang="en-US" dirty="0"/>
              <a:t>11</a:t>
            </a:r>
            <a:r>
              <a:rPr lang="ru-RU" dirty="0"/>
              <a:t>. </a:t>
            </a:r>
            <a:r>
              <a:rPr lang="ru-RU" dirty="0" err="1"/>
              <a:t>Моделювання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на </a:t>
            </a:r>
            <a:r>
              <a:rPr lang="ru-RU" dirty="0" err="1"/>
              <a:t>логічному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093398"/>
            <a:ext cx="294535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1. </a:t>
            </a:r>
            <a:r>
              <a:rPr lang="uk-UA" b="1" dirty="0" smtClean="0"/>
              <a:t>Автомати </a:t>
            </a:r>
            <a:endParaRPr lang="en-US" b="1" dirty="0" smtClean="0"/>
          </a:p>
          <a:p>
            <a:r>
              <a:rPr lang="uk-UA" b="1" dirty="0"/>
              <a:t>2. Стан </a:t>
            </a:r>
            <a:endParaRPr lang="ru-RU" b="1" dirty="0"/>
          </a:p>
          <a:p>
            <a:r>
              <a:rPr lang="uk-UA" b="1" dirty="0"/>
              <a:t>3. Перехід </a:t>
            </a:r>
            <a:endParaRPr lang="en-US" b="1" dirty="0" smtClean="0"/>
          </a:p>
          <a:p>
            <a:r>
              <a:rPr lang="uk-UA" b="1" dirty="0"/>
              <a:t>4. Складовий стан і </a:t>
            </a:r>
            <a:r>
              <a:rPr lang="uk-UA" b="1" dirty="0" err="1"/>
              <a:t>підстан</a:t>
            </a:r>
            <a:r>
              <a:rPr lang="uk-UA" b="1" dirty="0"/>
              <a:t> </a:t>
            </a:r>
            <a:endParaRPr lang="ru-RU" b="1" dirty="0"/>
          </a:p>
          <a:p>
            <a:r>
              <a:rPr lang="uk-UA" b="1" dirty="0" smtClean="0"/>
              <a:t>5</a:t>
            </a:r>
            <a:r>
              <a:rPr lang="uk-UA" b="1" dirty="0"/>
              <a:t>. Історичний стан </a:t>
            </a:r>
            <a:endParaRPr lang="ru-RU" b="1" dirty="0"/>
          </a:p>
          <a:p>
            <a:r>
              <a:rPr lang="uk-UA" b="1" dirty="0"/>
              <a:t>6. Складні переходи </a:t>
            </a:r>
            <a:endParaRPr lang="ru-RU" b="1" dirty="0"/>
          </a:p>
          <a:p>
            <a:pPr marL="342900" indent="-342900">
              <a:buAutoNum type="arabicPeriod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0990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7"/>
            <a:ext cx="5547692" cy="1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99592" y="21434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Діаграми станів для технічного пристрою типу комп'ютер.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852936"/>
            <a:ext cx="613153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59632" y="5157192"/>
            <a:ext cx="7487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Рис.2.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станів на діаграмі станів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291465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Приклад стану з не порожньою секцією внутрішніх дій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83" y="3645024"/>
            <a:ext cx="32385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81683" y="5085184"/>
            <a:ext cx="69117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Рис.4.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початкового і кінцевого станів на діаграмі станів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692696"/>
            <a:ext cx="519026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1899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Рис.5.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станів для моделювання поштової програми-клієнта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3933056"/>
            <a:ext cx="31146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107" y="57332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Рис.6.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Складовий стан з двома вкладеними в нього послідовними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підстанами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55530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32724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Рис.7.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Складовий стан з двома вкладеними послідовними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підстанами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74" y="3861048"/>
            <a:ext cx="5238750" cy="24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Рис.8.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Складовий стан з вкладеними паралельними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підстанами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27" y="620688"/>
            <a:ext cx="373084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Рис.9.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Складовий стан з прихованою внутрішньою структурою (з піктограмою).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D:\my_job\КНИГИ\UML\Леоненков\Леоненков_ Самоучитель UML6_files\gl6-10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3140968"/>
            <a:ext cx="2362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7504" y="40050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Рис.10.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недавнього (а) і давнього (б) історичного стану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581128"/>
            <a:ext cx="38576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-16478" y="63093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Рис.11.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Графічне зображення паралельного переходу з паралельних станів (а) і паралельного переходу в паралельні стани (б)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 descr="D:\my_job\КНИГИ\UML\Леоненков\Леоненков_ Самоучитель UML6_files\gl6-1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33337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638" y="2000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Рис.12.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Різні варіанти переходів в (із) складові стани.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29000"/>
            <a:ext cx="52387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745" y="59492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Рис.13.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станів для прикладу з будівництвом удома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71400"/>
            <a:ext cx="931545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0171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Рис.14.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Діаграма станів процесу функціонування телефонного апарату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66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2014-10-12T01:19:39Z</dcterms:created>
  <dcterms:modified xsi:type="dcterms:W3CDTF">2014-10-12T01:24:05Z</dcterms:modified>
</cp:coreProperties>
</file>