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66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8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2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9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3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85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14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19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35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1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4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65E79-3A57-420D-8273-8DF52B10FED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301EE-D1DA-4D1C-A01E-A2DE8BA54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3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548680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Використання </a:t>
            </a:r>
            <a:r>
              <a:rPr lang="uk-UA" sz="2400" b="1" dirty="0" err="1"/>
              <a:t>діаграмм</a:t>
            </a:r>
            <a:r>
              <a:rPr lang="uk-UA" sz="2400" b="1" dirty="0"/>
              <a:t> діяльності (</a:t>
            </a:r>
            <a:r>
              <a:rPr lang="uk-UA" sz="2400" b="1" dirty="0" err="1"/>
              <a:t>асtivity</a:t>
            </a:r>
            <a:r>
              <a:rPr lang="uk-UA" sz="2400" b="1" dirty="0"/>
              <a:t> </a:t>
            </a:r>
            <a:r>
              <a:rPr lang="uk-UA" sz="2400" b="1" dirty="0" err="1"/>
              <a:t>diagram</a:t>
            </a:r>
            <a:r>
              <a:rPr lang="uk-UA" sz="2400" b="1" dirty="0"/>
              <a:t>)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36339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 </a:t>
            </a:r>
          </a:p>
          <a:p>
            <a:r>
              <a:rPr lang="uk-UA" b="1" dirty="0"/>
              <a:t>1. Стан дії </a:t>
            </a:r>
            <a:endParaRPr lang="ru-RU" b="1" dirty="0"/>
          </a:p>
          <a:p>
            <a:r>
              <a:rPr lang="uk-UA" b="1" dirty="0"/>
              <a:t>2. Переходи </a:t>
            </a:r>
            <a:endParaRPr lang="ru-RU" b="1" dirty="0"/>
          </a:p>
          <a:p>
            <a:r>
              <a:rPr lang="uk-UA" b="1" dirty="0"/>
              <a:t>3. Доріжки (секції)</a:t>
            </a:r>
            <a:endParaRPr lang="ru-RU" b="1" dirty="0"/>
          </a:p>
          <a:p>
            <a:r>
              <a:rPr lang="uk-UA" b="1" dirty="0"/>
              <a:t>4. Об'єкти </a:t>
            </a:r>
            <a:endParaRPr lang="ru-RU" b="1" dirty="0"/>
          </a:p>
          <a:p>
            <a:r>
              <a:rPr lang="uk-UA" b="1" dirty="0"/>
              <a:t>5. Рекомендації для побудови діаграм діяльності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7723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9131"/>
            <a:ext cx="30861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3812" y="5617726"/>
            <a:ext cx="7956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Рис.10.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Діаграма діяльності з синхронізацією паралельних дій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9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092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092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092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09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60" y="548680"/>
            <a:ext cx="7495030" cy="11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76375" y="2132856"/>
            <a:ext cx="5543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стану дії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429000"/>
            <a:ext cx="35909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652624" y="5517232"/>
            <a:ext cx="62281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Рис.2.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стану під-діяльності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5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9360"/>
            <a:ext cx="4371975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4509120"/>
            <a:ext cx="81003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Рис.3.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Фрагмент діаграми діяльності для алгоритму знаходження коренів квадратного рівняння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5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32656"/>
            <a:ext cx="4953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27584" y="4853374"/>
            <a:ext cx="61561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Рис.4.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Різні варіанти розгалуження на діаграмі діяльності.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5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3886465" cy="18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0" y="2924944"/>
            <a:ext cx="67322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Рис.5.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Розділення і злиття паралельних потоків управління (синхронізація)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5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-315416"/>
            <a:ext cx="5184575" cy="690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076056" y="4509120"/>
            <a:ext cx="33843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Рис.6.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Діаграма діяльності для прикладу з приготуванням напою.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6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2390775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53952" y="3300799"/>
            <a:ext cx="54360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Рис.7.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Варіант діаграми діяльності з доріжками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6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137977"/>
              </p:ext>
            </p:extLst>
          </p:nvPr>
        </p:nvGraphicFramePr>
        <p:xfrm>
          <a:off x="2267744" y="332656"/>
          <a:ext cx="4295775" cy="559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Picture" r:id="rId3" imgW="5732992" imgH="8477224" progId="Word.Picture.8">
                  <p:embed/>
                </p:oleObj>
              </mc:Choice>
              <mc:Fallback>
                <p:oleObj name="Picture" r:id="rId3" imgW="5732992" imgH="847722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32656"/>
                        <a:ext cx="4295775" cy="559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7584" y="6199673"/>
            <a:ext cx="8028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Рис.8.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Фрагмент діаграми діяльності для торгової компанії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6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820692"/>
              </p:ext>
            </p:extLst>
          </p:nvPr>
        </p:nvGraphicFramePr>
        <p:xfrm>
          <a:off x="2395537" y="332656"/>
          <a:ext cx="4352925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Picture" r:id="rId3" imgW="5732992" imgH="8477224" progId="Word.Picture.8">
                  <p:embed/>
                </p:oleObj>
              </mc:Choice>
              <mc:Fallback>
                <p:oleObj name="Picture" r:id="rId3" imgW="5732992" imgH="847722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7" y="332656"/>
                        <a:ext cx="4352925" cy="550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99592" y="61653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Рис.9.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Діаграма діяльності торгової компанії з об'єктом-замовленням.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63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Microsoft Word 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2014-10-12T00:59:13Z</dcterms:created>
  <dcterms:modified xsi:type="dcterms:W3CDTF">2014-10-12T01:15:28Z</dcterms:modified>
</cp:coreProperties>
</file>