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Вилучення методу (Extract Method)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Суть: Виносимо частину коду у окремий метод для покращення читабельності.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endParaRPr sz="1400"/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// До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Console.WriteLine("Customer: " + customer.Name);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Console.WriteLine("Product: " + order.Product);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Console.WriteLine("Total: " + order.CalculateTotal());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endParaRPr sz="1400"/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// Після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PrintOrder(order);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endParaRPr sz="1400"/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void PrintOrder(Order order) {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    Console.WriteLine("Customer: " + order.Customer.Name);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    Console.WriteLine("Product: " + order.Product);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    Console.WriteLine("Total: " + order.CalculateTotal());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}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Вбудовування методу (Inline Method)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Суть: Вбудовуємо простий метод назад у виклик.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endParaRPr sz="1400"/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// До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double total = order.CalculateTotal();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endParaRPr sz="1400"/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// Після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double total = order.Price * order.Quantity;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Вилучення змінної (Introduce Variable)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Суть: Виносимо вираз у змінну для кращої зрозумілості.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endParaRPr sz="1400"/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// До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Console.WriteLine("Total: " + (order.Price * order.Quantity));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endParaRPr sz="1400"/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// Після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double total = order.Price * order.Quantity;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Console.WriteLine("Total: " + total);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Вбудовування змінної (Inline Variable)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Суть: Змінну, що використовується один раз, замінюємо на вираз.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endParaRPr sz="1400"/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// До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double total = order.Price * order.Quantity;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Console.WriteLine("Total: " + total);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endParaRPr sz="1400"/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// Після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Console.WriteLine("Total: " + (order.Price * order.Quantity));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Заміна змінної викликом методу (Replace Temp with Query)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Суть: Замінюємо змінну на метод.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endParaRPr sz="1400"/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// До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double total = order.Price * order.Quantity;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Console.WriteLine("Total: " + total);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endParaRPr sz="1400"/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// Після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Console.WriteLine("Total: " + order.CalculateTotal());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Розщеплення змінної (Split Variable)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Суть: Змінна використовується для різних цілей, створюємо окремі.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endParaRPr sz="1400"/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// До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double value = order.Price * order.Quantity; // використовується для логіки та виводу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endParaRPr sz="1400"/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// Після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double totalPrice = order.Price * order.Quantity;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double discount = totalPrice * 0.1;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Видалення надання параметрів (Remove Parameter Assignment)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Суть: Не присвоюємо значення параметрам всередині методу.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endParaRPr sz="1400"/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// До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void ProcessOrder(double price) {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    price = price * 1.2;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}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endParaRPr sz="1400"/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// Після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void ProcessOrder(double price) {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    double adjustedPrice = price * 1.2;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}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Заміна методу об'єктом методів (Replace Method with Method Object)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1245"/>
            <a:ext cx="8229600" cy="3785235"/>
          </a:xfrm>
        </p:spPr>
        <p:txBody>
          <a:bodyPr/>
          <a:lstStyle/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Суть: Складний метод виносимо в окремий об'єкт.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endParaRPr sz="1400"/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// До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class Order { public double CalculateDiscount() { /* довгий метод */ } }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endParaRPr sz="1400"/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// Після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class DiscountCalculator {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    private Order order;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    public DiscountCalculator(Order order) { this.order = order; }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    public double Calculate() { /* довгий алгоритм */ }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}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Заміна алгоритму (Replace Algorithm)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6470"/>
            <a:ext cx="8229600" cy="3890010"/>
          </a:xfrm>
        </p:spPr>
        <p:txBody>
          <a:bodyPr/>
          <a:lstStyle/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Суть: Замінюємо старий алгоритм на зрозумілий/оптимізований.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endParaRPr sz="1400"/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// До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double total = 0;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for(int i=0;i&lt;items.Length;i++) total += items[i].Price;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endParaRPr sz="1400"/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// Після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  <a:p>
            <a:r>
              <a:rPr sz="1400">
                <a:solidFill>
                  <a:srgbClr val="0000FF"/>
                </a:solidFill>
                <a:latin typeface="Consolas" panose="020B0609020204030204"/>
              </a:rPr>
              <a:t>double total = items.Sum(item =&gt; item.Price);</a:t>
            </a:r>
            <a:endParaRPr sz="1400">
              <a:solidFill>
                <a:srgbClr val="0000FF"/>
              </a:solidFill>
              <a:latin typeface="Consolas" panose="020B060902020403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2540</Words>
  <Application>WPS Presentation</Application>
  <PresentationFormat>On-screen Show (4:3)</PresentationFormat>
  <Paragraphs>111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</vt:lpstr>
      <vt:lpstr>SimSun</vt:lpstr>
      <vt:lpstr>Wingdings</vt:lpstr>
      <vt:lpstr>Arial</vt:lpstr>
      <vt:lpstr>Consolas</vt:lpstr>
      <vt:lpstr>Calibri</vt:lpstr>
      <vt:lpstr>Microsoft YaHei</vt:lpstr>
      <vt:lpstr>Arial Unicode MS</vt:lpstr>
      <vt:lpstr>Office Theme</vt:lpstr>
      <vt:lpstr>Вилучення методу (Extract Method)</vt:lpstr>
      <vt:lpstr>Вбудовування методу (Inline Method)</vt:lpstr>
      <vt:lpstr>Вилучення змінної (Introduce Variable)</vt:lpstr>
      <vt:lpstr>Вбудовування змінної (Inline Variable)</vt:lpstr>
      <vt:lpstr>Заміна змінної викликом методу (Replace Temp with Query)</vt:lpstr>
      <vt:lpstr>Розщеплення змінної (Split Variable)</vt:lpstr>
      <vt:lpstr>Видалення надання параметрів (Remove Parameter Assignment)</vt:lpstr>
      <vt:lpstr>Заміна методу об'єктом методів (Replace Method with Method Object)</vt:lpstr>
      <vt:lpstr>Заміна алгоритму (Replace Algorithm)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Інна Сугоняк</cp:lastModifiedBy>
  <cp:revision>2</cp:revision>
  <dcterms:created xsi:type="dcterms:W3CDTF">2013-01-27T09:14:00Z</dcterms:created>
  <dcterms:modified xsi:type="dcterms:W3CDTF">2025-11-11T06:30:26Z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06D4C2C338BA4619B13214B59E4526B3_12</vt:lpwstr>
  </property>
  <property fmtid="{D5CDD505-2E9C-101B-9397-08002B2CF9AE}" pid="3" name="KSOProductBuildVer">
    <vt:lpwstr>1033-12.2.0.23155</vt:lpwstr>
  </property>
</Properties>
</file>