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2E42A-49C1-4B94-9EE4-67F48173155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74A4B43-6071-41CD-91D1-9FB31A00F567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Підвищився тиск на кріплення 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0DE3718C-244E-4416-B707-26E08A1CC876}" type="parTrans" cxnId="{FB2B5F6A-6784-491E-9E69-0131DFF337D6}">
      <dgm:prSet/>
      <dgm:spPr/>
      <dgm:t>
        <a:bodyPr/>
        <a:lstStyle/>
        <a:p>
          <a:endParaRPr lang="uk-UA"/>
        </a:p>
      </dgm:t>
    </dgm:pt>
    <dgm:pt modelId="{E60C59BC-1C11-4C68-827F-295D1251EC14}" type="sibTrans" cxnId="{FB2B5F6A-6784-491E-9E69-0131DFF337D6}">
      <dgm:prSet/>
      <dgm:spPr/>
      <dgm:t>
        <a:bodyPr/>
        <a:lstStyle/>
        <a:p>
          <a:endParaRPr lang="uk-UA"/>
        </a:p>
      </dgm:t>
    </dgm:pt>
    <dgm:pt modelId="{A713501F-9F76-49DC-9008-A5803A962239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Лущення поверхні вугільного вибою</a:t>
          </a:r>
        </a:p>
      </dgm:t>
    </dgm:pt>
    <dgm:pt modelId="{06658668-2A9D-4772-8F77-C6A06919A98B}" type="parTrans" cxnId="{80A2A395-1AB9-476D-9AB9-6DB4367BFA6B}">
      <dgm:prSet/>
      <dgm:spPr/>
      <dgm:t>
        <a:bodyPr/>
        <a:lstStyle/>
        <a:p>
          <a:endParaRPr lang="uk-UA"/>
        </a:p>
      </dgm:t>
    </dgm:pt>
    <dgm:pt modelId="{E3328955-AF9B-4188-9FC6-ACC297F58513}" type="sibTrans" cxnId="{80A2A395-1AB9-476D-9AB9-6DB4367BFA6B}">
      <dgm:prSet/>
      <dgm:spPr/>
      <dgm:t>
        <a:bodyPr/>
        <a:lstStyle/>
        <a:p>
          <a:endParaRPr lang="uk-UA"/>
        </a:p>
      </dgm:t>
    </dgm:pt>
    <dgm:pt modelId="{38F7F37F-E5FE-43FC-B6E7-448EBB4544AC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Запотівання поверхні вугільного вибою</a:t>
          </a:r>
        </a:p>
      </dgm:t>
    </dgm:pt>
    <dgm:pt modelId="{DB89152C-2C34-4B0A-A9F2-C7C263ED86E6}" type="parTrans" cxnId="{BFC03A0D-8C64-4197-BF25-8DDD9E615D9F}">
      <dgm:prSet/>
      <dgm:spPr/>
      <dgm:t>
        <a:bodyPr/>
        <a:lstStyle/>
        <a:p>
          <a:endParaRPr lang="uk-UA"/>
        </a:p>
      </dgm:t>
    </dgm:pt>
    <dgm:pt modelId="{554B3790-2C1E-4ED6-A3FE-E7ECA15B40A2}" type="sibTrans" cxnId="{BFC03A0D-8C64-4197-BF25-8DDD9E615D9F}">
      <dgm:prSet/>
      <dgm:spPr/>
      <dgm:t>
        <a:bodyPr/>
        <a:lstStyle/>
        <a:p>
          <a:endParaRPr lang="uk-UA"/>
        </a:p>
      </dgm:t>
    </dgm:pt>
    <dgm:pt modelId="{AA46A31E-6F32-4C0C-8A16-C567D289E10B}">
      <dgm:prSet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Підвищилося газовиділення </a:t>
          </a:r>
        </a:p>
      </dgm:t>
    </dgm:pt>
    <dgm:pt modelId="{06D23E5E-216D-45A5-96E8-DF70176B7559}" type="parTrans" cxnId="{05335983-2A15-4129-A167-D8531D837442}">
      <dgm:prSet/>
      <dgm:spPr/>
      <dgm:t>
        <a:bodyPr/>
        <a:lstStyle/>
        <a:p>
          <a:endParaRPr lang="uk-UA"/>
        </a:p>
      </dgm:t>
    </dgm:pt>
    <dgm:pt modelId="{79181BEA-2079-444E-94E2-9A8189533989}" type="sibTrans" cxnId="{05335983-2A15-4129-A167-D8531D837442}">
      <dgm:prSet/>
      <dgm:spPr/>
      <dgm:t>
        <a:bodyPr/>
        <a:lstStyle/>
        <a:p>
          <a:endParaRPr lang="uk-UA"/>
        </a:p>
      </dgm:t>
    </dgm:pt>
    <dgm:pt modelId="{4BBEBE46-D213-4115-A423-609A424AA721}">
      <dgm:prSet/>
      <dgm:spPr/>
      <dgm:t>
        <a:bodyPr/>
        <a:lstStyle/>
        <a:p>
          <a:endParaRPr lang="uk-UA"/>
        </a:p>
      </dgm:t>
    </dgm:pt>
    <dgm:pt modelId="{5273D363-A612-44F5-B61C-E0FB3AB3E5F5}" type="parTrans" cxnId="{0E694016-2EE3-4043-81C8-59D1E16FC9D3}">
      <dgm:prSet/>
      <dgm:spPr/>
      <dgm:t>
        <a:bodyPr/>
        <a:lstStyle/>
        <a:p>
          <a:endParaRPr lang="uk-UA"/>
        </a:p>
      </dgm:t>
    </dgm:pt>
    <dgm:pt modelId="{1CD0ED7A-CFAB-4BC3-9F7F-3505441F5AD9}" type="sibTrans" cxnId="{0E694016-2EE3-4043-81C8-59D1E16FC9D3}">
      <dgm:prSet/>
      <dgm:spPr/>
      <dgm:t>
        <a:bodyPr/>
        <a:lstStyle/>
        <a:p>
          <a:endParaRPr lang="uk-UA"/>
        </a:p>
      </dgm:t>
    </dgm:pt>
    <dgm:pt modelId="{48F3DEDF-D00A-4DCC-9E03-2DFE968971FA}">
      <dgm:prSet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Затискання бурового інструменту</a:t>
          </a:r>
          <a:endParaRPr lang="uk-UA" dirty="0"/>
        </a:p>
      </dgm:t>
    </dgm:pt>
    <dgm:pt modelId="{26CD6DA6-9200-41F4-A97D-65E46FA0431F}" type="parTrans" cxnId="{07CD8F26-9D35-4378-9ABD-7903C2400EDA}">
      <dgm:prSet/>
      <dgm:spPr/>
      <dgm:t>
        <a:bodyPr/>
        <a:lstStyle/>
        <a:p>
          <a:endParaRPr lang="uk-UA"/>
        </a:p>
      </dgm:t>
    </dgm:pt>
    <dgm:pt modelId="{18AFC652-5137-44CA-BA46-6DA9BC37FD88}" type="sibTrans" cxnId="{07CD8F26-9D35-4378-9ABD-7903C2400EDA}">
      <dgm:prSet/>
      <dgm:spPr/>
      <dgm:t>
        <a:bodyPr/>
        <a:lstStyle/>
        <a:p>
          <a:endParaRPr lang="uk-UA"/>
        </a:p>
      </dgm:t>
    </dgm:pt>
    <dgm:pt modelId="{1AC0EEDA-E72D-47D1-B85A-DC44373C05DD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Удари та поштовхи у вугільному масиві</a:t>
          </a:r>
          <a:endParaRPr lang="uk-UA" dirty="0"/>
        </a:p>
      </dgm:t>
    </dgm:pt>
    <dgm:pt modelId="{A4F9B6B8-F784-4DCD-81F5-D27C50C1A675}" type="parTrans" cxnId="{66C2FD01-D171-4D2E-9B8E-6CE9B0ED352C}">
      <dgm:prSet/>
      <dgm:spPr/>
      <dgm:t>
        <a:bodyPr/>
        <a:lstStyle/>
        <a:p>
          <a:endParaRPr lang="uk-UA"/>
        </a:p>
      </dgm:t>
    </dgm:pt>
    <dgm:pt modelId="{1FDFCCCB-6595-49C0-8F36-5A53B15E3022}" type="sibTrans" cxnId="{66C2FD01-D171-4D2E-9B8E-6CE9B0ED352C}">
      <dgm:prSet/>
      <dgm:spPr/>
      <dgm:t>
        <a:bodyPr/>
        <a:lstStyle/>
        <a:p>
          <a:endParaRPr lang="uk-UA"/>
        </a:p>
      </dgm:t>
    </dgm:pt>
    <dgm:pt modelId="{3FDA7289-D70B-44EE-A205-55C5DB31CB50}" type="pres">
      <dgm:prSet presAssocID="{7A42E42A-49C1-4B94-9EE4-67F4817315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7821B66-ADD1-400A-8E40-1FA7E83466B5}" type="pres">
      <dgm:prSet presAssocID="{B74A4B43-6071-41CD-91D1-9FB31A00F567}" presName="parentLin" presStyleCnt="0"/>
      <dgm:spPr/>
      <dgm:t>
        <a:bodyPr/>
        <a:lstStyle/>
        <a:p>
          <a:endParaRPr lang="uk-UA"/>
        </a:p>
      </dgm:t>
    </dgm:pt>
    <dgm:pt modelId="{70E7F274-A4AF-4A02-A1C0-D0346F294D40}" type="pres">
      <dgm:prSet presAssocID="{B74A4B43-6071-41CD-91D1-9FB31A00F567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E2DAB2D1-316E-427B-B981-F875F4007CD2}" type="pres">
      <dgm:prSet presAssocID="{B74A4B43-6071-41CD-91D1-9FB31A00F567}" presName="parentText" presStyleLbl="node1" presStyleIdx="0" presStyleCnt="6" custScaleY="5634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03F4DC-9010-4D36-AC62-A210760CF69A}" type="pres">
      <dgm:prSet presAssocID="{B74A4B43-6071-41CD-91D1-9FB31A00F567}" presName="negativeSpace" presStyleCnt="0"/>
      <dgm:spPr/>
      <dgm:t>
        <a:bodyPr/>
        <a:lstStyle/>
        <a:p>
          <a:endParaRPr lang="uk-UA"/>
        </a:p>
      </dgm:t>
    </dgm:pt>
    <dgm:pt modelId="{D2608F96-FDC9-4B09-AED4-A42EEF9D27AC}" type="pres">
      <dgm:prSet presAssocID="{B74A4B43-6071-41CD-91D1-9FB31A00F56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A20AD7-B170-484B-B491-79F4FABE6D58}" type="pres">
      <dgm:prSet presAssocID="{E60C59BC-1C11-4C68-827F-295D1251EC14}" presName="spaceBetweenRectangles" presStyleCnt="0"/>
      <dgm:spPr/>
      <dgm:t>
        <a:bodyPr/>
        <a:lstStyle/>
        <a:p>
          <a:endParaRPr lang="uk-UA"/>
        </a:p>
      </dgm:t>
    </dgm:pt>
    <dgm:pt modelId="{B80CB50E-D2E6-42BB-8185-1DED3DCCEED4}" type="pres">
      <dgm:prSet presAssocID="{AA46A31E-6F32-4C0C-8A16-C567D289E10B}" presName="parentLin" presStyleCnt="0"/>
      <dgm:spPr/>
      <dgm:t>
        <a:bodyPr/>
        <a:lstStyle/>
        <a:p>
          <a:endParaRPr lang="uk-UA"/>
        </a:p>
      </dgm:t>
    </dgm:pt>
    <dgm:pt modelId="{376DA094-BD55-464D-91E5-9049CDFDB8C3}" type="pres">
      <dgm:prSet presAssocID="{AA46A31E-6F32-4C0C-8A16-C567D289E10B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76684A82-F6B6-4056-9568-F1EFCC35B3D3}" type="pres">
      <dgm:prSet presAssocID="{AA46A31E-6F32-4C0C-8A16-C567D289E10B}" presName="parentText" presStyleLbl="node1" presStyleIdx="1" presStyleCnt="6" custScaleY="5733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BE756F-81B3-47D6-99B3-9012E2A95B67}" type="pres">
      <dgm:prSet presAssocID="{AA46A31E-6F32-4C0C-8A16-C567D289E10B}" presName="negativeSpace" presStyleCnt="0"/>
      <dgm:spPr/>
      <dgm:t>
        <a:bodyPr/>
        <a:lstStyle/>
        <a:p>
          <a:endParaRPr lang="uk-UA"/>
        </a:p>
      </dgm:t>
    </dgm:pt>
    <dgm:pt modelId="{EB1A535C-B458-4DCB-910C-D31494129111}" type="pres">
      <dgm:prSet presAssocID="{AA46A31E-6F32-4C0C-8A16-C567D289E10B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40599C-6B32-4F4F-A314-4797360CA2BB}" type="pres">
      <dgm:prSet presAssocID="{79181BEA-2079-444E-94E2-9A8189533989}" presName="spaceBetweenRectangles" presStyleCnt="0"/>
      <dgm:spPr/>
      <dgm:t>
        <a:bodyPr/>
        <a:lstStyle/>
        <a:p>
          <a:endParaRPr lang="uk-UA"/>
        </a:p>
      </dgm:t>
    </dgm:pt>
    <dgm:pt modelId="{D391C3AF-FBC5-420E-B5C2-A43783F5A7DB}" type="pres">
      <dgm:prSet presAssocID="{A713501F-9F76-49DC-9008-A5803A962239}" presName="parentLin" presStyleCnt="0"/>
      <dgm:spPr/>
      <dgm:t>
        <a:bodyPr/>
        <a:lstStyle/>
        <a:p>
          <a:endParaRPr lang="uk-UA"/>
        </a:p>
      </dgm:t>
    </dgm:pt>
    <dgm:pt modelId="{CB233E34-B9FB-402B-AB32-CA0B1BA024FA}" type="pres">
      <dgm:prSet presAssocID="{A713501F-9F76-49DC-9008-A5803A962239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38E12084-0848-4BA8-922D-32976BC34F0C}" type="pres">
      <dgm:prSet presAssocID="{A713501F-9F76-49DC-9008-A5803A962239}" presName="parentText" presStyleLbl="node1" presStyleIdx="2" presStyleCnt="6" custScaleY="638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74239C-DE12-43C4-A03C-AA8F6FB6AC61}" type="pres">
      <dgm:prSet presAssocID="{A713501F-9F76-49DC-9008-A5803A962239}" presName="negativeSpace" presStyleCnt="0"/>
      <dgm:spPr/>
      <dgm:t>
        <a:bodyPr/>
        <a:lstStyle/>
        <a:p>
          <a:endParaRPr lang="uk-UA"/>
        </a:p>
      </dgm:t>
    </dgm:pt>
    <dgm:pt modelId="{5C9778CE-1A5F-4FF9-9185-C2DE8C3720BD}" type="pres">
      <dgm:prSet presAssocID="{A713501F-9F76-49DC-9008-A5803A962239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B62686-0526-4626-BCAB-0777B2DEFBBF}" type="pres">
      <dgm:prSet presAssocID="{E3328955-AF9B-4188-9FC6-ACC297F58513}" presName="spaceBetweenRectangles" presStyleCnt="0"/>
      <dgm:spPr/>
      <dgm:t>
        <a:bodyPr/>
        <a:lstStyle/>
        <a:p>
          <a:endParaRPr lang="uk-UA"/>
        </a:p>
      </dgm:t>
    </dgm:pt>
    <dgm:pt modelId="{A397949F-F228-42B8-9013-FBAAC5B8D8AA}" type="pres">
      <dgm:prSet presAssocID="{38F7F37F-E5FE-43FC-B6E7-448EBB4544AC}" presName="parentLin" presStyleCnt="0"/>
      <dgm:spPr/>
      <dgm:t>
        <a:bodyPr/>
        <a:lstStyle/>
        <a:p>
          <a:endParaRPr lang="uk-UA"/>
        </a:p>
      </dgm:t>
    </dgm:pt>
    <dgm:pt modelId="{9392B91A-4E95-4D07-9D9E-1D87AE11D3F4}" type="pres">
      <dgm:prSet presAssocID="{38F7F37F-E5FE-43FC-B6E7-448EBB4544AC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2525238E-A413-456B-8126-894466B276E2}" type="pres">
      <dgm:prSet presAssocID="{38F7F37F-E5FE-43FC-B6E7-448EBB4544AC}" presName="parentText" presStyleLbl="node1" presStyleIdx="3" presStyleCnt="6" custScaleY="5689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94421C-86C6-41E3-B4EB-ADBDCD3109D4}" type="pres">
      <dgm:prSet presAssocID="{38F7F37F-E5FE-43FC-B6E7-448EBB4544AC}" presName="negativeSpace" presStyleCnt="0"/>
      <dgm:spPr/>
      <dgm:t>
        <a:bodyPr/>
        <a:lstStyle/>
        <a:p>
          <a:endParaRPr lang="uk-UA"/>
        </a:p>
      </dgm:t>
    </dgm:pt>
    <dgm:pt modelId="{B10A6EE7-32D6-4DA2-818E-B1A35D9240ED}" type="pres">
      <dgm:prSet presAssocID="{38F7F37F-E5FE-43FC-B6E7-448EBB4544AC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058249-0B21-4B9F-8774-35FAB37752DB}" type="pres">
      <dgm:prSet presAssocID="{554B3790-2C1E-4ED6-A3FE-E7ECA15B40A2}" presName="spaceBetweenRectangles" presStyleCnt="0"/>
      <dgm:spPr/>
      <dgm:t>
        <a:bodyPr/>
        <a:lstStyle/>
        <a:p>
          <a:endParaRPr lang="uk-UA"/>
        </a:p>
      </dgm:t>
    </dgm:pt>
    <dgm:pt modelId="{78D915F9-6DE6-4FD6-BC6A-33092345CEC4}" type="pres">
      <dgm:prSet presAssocID="{48F3DEDF-D00A-4DCC-9E03-2DFE968971FA}" presName="parentLin" presStyleCnt="0"/>
      <dgm:spPr/>
      <dgm:t>
        <a:bodyPr/>
        <a:lstStyle/>
        <a:p>
          <a:endParaRPr lang="uk-UA"/>
        </a:p>
      </dgm:t>
    </dgm:pt>
    <dgm:pt modelId="{D5719062-FB8B-4FAB-9A29-387F9380FF44}" type="pres">
      <dgm:prSet presAssocID="{48F3DEDF-D00A-4DCC-9E03-2DFE968971FA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2CABA6E6-5C5F-4169-957C-00C2DC8CC821}" type="pres">
      <dgm:prSet presAssocID="{48F3DEDF-D00A-4DCC-9E03-2DFE968971FA}" presName="parentText" presStyleLbl="node1" presStyleIdx="4" presStyleCnt="6" custScaleY="5828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943F6E-51E7-4A71-9DEC-15562E452449}" type="pres">
      <dgm:prSet presAssocID="{48F3DEDF-D00A-4DCC-9E03-2DFE968971FA}" presName="negativeSpace" presStyleCnt="0"/>
      <dgm:spPr/>
      <dgm:t>
        <a:bodyPr/>
        <a:lstStyle/>
        <a:p>
          <a:endParaRPr lang="uk-UA"/>
        </a:p>
      </dgm:t>
    </dgm:pt>
    <dgm:pt modelId="{0E8FF1D6-0160-46FF-BE46-1610CCD4EA69}" type="pres">
      <dgm:prSet presAssocID="{48F3DEDF-D00A-4DCC-9E03-2DFE968971FA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91B717-62C0-4153-9675-152DB6D35019}" type="pres">
      <dgm:prSet presAssocID="{18AFC652-5137-44CA-BA46-6DA9BC37FD88}" presName="spaceBetweenRectangles" presStyleCnt="0"/>
      <dgm:spPr/>
      <dgm:t>
        <a:bodyPr/>
        <a:lstStyle/>
        <a:p>
          <a:endParaRPr lang="uk-UA"/>
        </a:p>
      </dgm:t>
    </dgm:pt>
    <dgm:pt modelId="{AEB8117E-E6BB-43D0-8543-26EFA0220115}" type="pres">
      <dgm:prSet presAssocID="{1AC0EEDA-E72D-47D1-B85A-DC44373C05DD}" presName="parentLin" presStyleCnt="0"/>
      <dgm:spPr/>
      <dgm:t>
        <a:bodyPr/>
        <a:lstStyle/>
        <a:p>
          <a:endParaRPr lang="uk-UA"/>
        </a:p>
      </dgm:t>
    </dgm:pt>
    <dgm:pt modelId="{B0F51D7D-E1FB-48F7-9A9B-02B718E95F72}" type="pres">
      <dgm:prSet presAssocID="{1AC0EEDA-E72D-47D1-B85A-DC44373C05DD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2AD1479E-5198-4AF1-8D46-E3067141D763}" type="pres">
      <dgm:prSet presAssocID="{1AC0EEDA-E72D-47D1-B85A-DC44373C05DD}" presName="parentText" presStyleLbl="node1" presStyleIdx="5" presStyleCnt="6" custScaleY="6157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4FCF29-5346-4671-BAC6-BAA991756F06}" type="pres">
      <dgm:prSet presAssocID="{1AC0EEDA-E72D-47D1-B85A-DC44373C05DD}" presName="negativeSpace" presStyleCnt="0"/>
      <dgm:spPr/>
      <dgm:t>
        <a:bodyPr/>
        <a:lstStyle/>
        <a:p>
          <a:endParaRPr lang="uk-UA"/>
        </a:p>
      </dgm:t>
    </dgm:pt>
    <dgm:pt modelId="{C851CB44-654B-41AF-8811-5214147209CA}" type="pres">
      <dgm:prSet presAssocID="{1AC0EEDA-E72D-47D1-B85A-DC44373C05DD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C949055-17FF-4869-8958-4DFEEBACA037}" type="presOf" srcId="{AA46A31E-6F32-4C0C-8A16-C567D289E10B}" destId="{76684A82-F6B6-4056-9568-F1EFCC35B3D3}" srcOrd="1" destOrd="0" presId="urn:microsoft.com/office/officeart/2005/8/layout/list1"/>
    <dgm:cxn modelId="{1412C38C-D352-4239-89D8-051B27F7584E}" type="presOf" srcId="{48F3DEDF-D00A-4DCC-9E03-2DFE968971FA}" destId="{D5719062-FB8B-4FAB-9A29-387F9380FF44}" srcOrd="0" destOrd="0" presId="urn:microsoft.com/office/officeart/2005/8/layout/list1"/>
    <dgm:cxn modelId="{7DA989D4-434B-4BCA-BFDA-C7377124FB5F}" type="presOf" srcId="{1AC0EEDA-E72D-47D1-B85A-DC44373C05DD}" destId="{B0F51D7D-E1FB-48F7-9A9B-02B718E95F72}" srcOrd="0" destOrd="0" presId="urn:microsoft.com/office/officeart/2005/8/layout/list1"/>
    <dgm:cxn modelId="{80A2A395-1AB9-476D-9AB9-6DB4367BFA6B}" srcId="{7A42E42A-49C1-4B94-9EE4-67F481731552}" destId="{A713501F-9F76-49DC-9008-A5803A962239}" srcOrd="2" destOrd="0" parTransId="{06658668-2A9D-4772-8F77-C6A06919A98B}" sibTransId="{E3328955-AF9B-4188-9FC6-ACC297F58513}"/>
    <dgm:cxn modelId="{B5AE54E2-C723-4E25-8C8E-447CE40BC773}" type="presOf" srcId="{A713501F-9F76-49DC-9008-A5803A962239}" destId="{38E12084-0848-4BA8-922D-32976BC34F0C}" srcOrd="1" destOrd="0" presId="urn:microsoft.com/office/officeart/2005/8/layout/list1"/>
    <dgm:cxn modelId="{29EBDA3E-EE7A-4B0E-825A-7EAB2D66B2C2}" type="presOf" srcId="{38F7F37F-E5FE-43FC-B6E7-448EBB4544AC}" destId="{2525238E-A413-456B-8126-894466B276E2}" srcOrd="1" destOrd="0" presId="urn:microsoft.com/office/officeart/2005/8/layout/list1"/>
    <dgm:cxn modelId="{B73F9A00-DD56-4B82-A298-390E549534DE}" type="presOf" srcId="{A713501F-9F76-49DC-9008-A5803A962239}" destId="{CB233E34-B9FB-402B-AB32-CA0B1BA024FA}" srcOrd="0" destOrd="0" presId="urn:microsoft.com/office/officeart/2005/8/layout/list1"/>
    <dgm:cxn modelId="{BFC03A0D-8C64-4197-BF25-8DDD9E615D9F}" srcId="{7A42E42A-49C1-4B94-9EE4-67F481731552}" destId="{38F7F37F-E5FE-43FC-B6E7-448EBB4544AC}" srcOrd="3" destOrd="0" parTransId="{DB89152C-2C34-4B0A-A9F2-C7C263ED86E6}" sibTransId="{554B3790-2C1E-4ED6-A3FE-E7ECA15B40A2}"/>
    <dgm:cxn modelId="{07CD8F26-9D35-4378-9ABD-7903C2400EDA}" srcId="{7A42E42A-49C1-4B94-9EE4-67F481731552}" destId="{48F3DEDF-D00A-4DCC-9E03-2DFE968971FA}" srcOrd="4" destOrd="0" parTransId="{26CD6DA6-9200-41F4-A97D-65E46FA0431F}" sibTransId="{18AFC652-5137-44CA-BA46-6DA9BC37FD88}"/>
    <dgm:cxn modelId="{41820969-8344-444E-88EA-F016DFAACB39}" type="presOf" srcId="{4BBEBE46-D213-4115-A423-609A424AA721}" destId="{EB1A535C-B458-4DCB-910C-D31494129111}" srcOrd="0" destOrd="0" presId="urn:microsoft.com/office/officeart/2005/8/layout/list1"/>
    <dgm:cxn modelId="{DFEEEBD7-6972-4847-81CD-CE6D557380CC}" type="presOf" srcId="{AA46A31E-6F32-4C0C-8A16-C567D289E10B}" destId="{376DA094-BD55-464D-91E5-9049CDFDB8C3}" srcOrd="0" destOrd="0" presId="urn:microsoft.com/office/officeart/2005/8/layout/list1"/>
    <dgm:cxn modelId="{12606D83-79D5-4E3D-A9D2-A833290642C5}" type="presOf" srcId="{48F3DEDF-D00A-4DCC-9E03-2DFE968971FA}" destId="{2CABA6E6-5C5F-4169-957C-00C2DC8CC821}" srcOrd="1" destOrd="0" presId="urn:microsoft.com/office/officeart/2005/8/layout/list1"/>
    <dgm:cxn modelId="{3EAA6E55-39FA-4723-BBD7-B9BD92C86893}" type="presOf" srcId="{B74A4B43-6071-41CD-91D1-9FB31A00F567}" destId="{E2DAB2D1-316E-427B-B981-F875F4007CD2}" srcOrd="1" destOrd="0" presId="urn:microsoft.com/office/officeart/2005/8/layout/list1"/>
    <dgm:cxn modelId="{948CE85E-3ABD-470A-B952-24D5E8F4806F}" type="presOf" srcId="{1AC0EEDA-E72D-47D1-B85A-DC44373C05DD}" destId="{2AD1479E-5198-4AF1-8D46-E3067141D763}" srcOrd="1" destOrd="0" presId="urn:microsoft.com/office/officeart/2005/8/layout/list1"/>
    <dgm:cxn modelId="{66C2FD01-D171-4D2E-9B8E-6CE9B0ED352C}" srcId="{7A42E42A-49C1-4B94-9EE4-67F481731552}" destId="{1AC0EEDA-E72D-47D1-B85A-DC44373C05DD}" srcOrd="5" destOrd="0" parTransId="{A4F9B6B8-F784-4DCD-81F5-D27C50C1A675}" sibTransId="{1FDFCCCB-6595-49C0-8F36-5A53B15E3022}"/>
    <dgm:cxn modelId="{FB2B5F6A-6784-491E-9E69-0131DFF337D6}" srcId="{7A42E42A-49C1-4B94-9EE4-67F481731552}" destId="{B74A4B43-6071-41CD-91D1-9FB31A00F567}" srcOrd="0" destOrd="0" parTransId="{0DE3718C-244E-4416-B707-26E08A1CC876}" sibTransId="{E60C59BC-1C11-4C68-827F-295D1251EC14}"/>
    <dgm:cxn modelId="{7CC56A09-626D-4F0B-B9ED-82CCC3564305}" type="presOf" srcId="{B74A4B43-6071-41CD-91D1-9FB31A00F567}" destId="{70E7F274-A4AF-4A02-A1C0-D0346F294D40}" srcOrd="0" destOrd="0" presId="urn:microsoft.com/office/officeart/2005/8/layout/list1"/>
    <dgm:cxn modelId="{0E694016-2EE3-4043-81C8-59D1E16FC9D3}" srcId="{AA46A31E-6F32-4C0C-8A16-C567D289E10B}" destId="{4BBEBE46-D213-4115-A423-609A424AA721}" srcOrd="0" destOrd="0" parTransId="{5273D363-A612-44F5-B61C-E0FB3AB3E5F5}" sibTransId="{1CD0ED7A-CFAB-4BC3-9F7F-3505441F5AD9}"/>
    <dgm:cxn modelId="{AB1AFFC2-FE1A-48E2-9725-08821C685119}" type="presOf" srcId="{38F7F37F-E5FE-43FC-B6E7-448EBB4544AC}" destId="{9392B91A-4E95-4D07-9D9E-1D87AE11D3F4}" srcOrd="0" destOrd="0" presId="urn:microsoft.com/office/officeart/2005/8/layout/list1"/>
    <dgm:cxn modelId="{05335983-2A15-4129-A167-D8531D837442}" srcId="{7A42E42A-49C1-4B94-9EE4-67F481731552}" destId="{AA46A31E-6F32-4C0C-8A16-C567D289E10B}" srcOrd="1" destOrd="0" parTransId="{06D23E5E-216D-45A5-96E8-DF70176B7559}" sibTransId="{79181BEA-2079-444E-94E2-9A8189533989}"/>
    <dgm:cxn modelId="{23E297AA-1E10-4CA8-8003-68AD878C7C9E}" type="presOf" srcId="{7A42E42A-49C1-4B94-9EE4-67F481731552}" destId="{3FDA7289-D70B-44EE-A205-55C5DB31CB50}" srcOrd="0" destOrd="0" presId="urn:microsoft.com/office/officeart/2005/8/layout/list1"/>
    <dgm:cxn modelId="{BC64420B-E640-4CEB-943C-ED6B01F54015}" type="presParOf" srcId="{3FDA7289-D70B-44EE-A205-55C5DB31CB50}" destId="{57821B66-ADD1-400A-8E40-1FA7E83466B5}" srcOrd="0" destOrd="0" presId="urn:microsoft.com/office/officeart/2005/8/layout/list1"/>
    <dgm:cxn modelId="{56061038-8747-44B1-ADB3-2D3C53D31DC9}" type="presParOf" srcId="{57821B66-ADD1-400A-8E40-1FA7E83466B5}" destId="{70E7F274-A4AF-4A02-A1C0-D0346F294D40}" srcOrd="0" destOrd="0" presId="urn:microsoft.com/office/officeart/2005/8/layout/list1"/>
    <dgm:cxn modelId="{BD188CAC-594B-425F-95A3-DF74C55E5504}" type="presParOf" srcId="{57821B66-ADD1-400A-8E40-1FA7E83466B5}" destId="{E2DAB2D1-316E-427B-B981-F875F4007CD2}" srcOrd="1" destOrd="0" presId="urn:microsoft.com/office/officeart/2005/8/layout/list1"/>
    <dgm:cxn modelId="{282A3B6C-FB82-4898-956C-5741F489D360}" type="presParOf" srcId="{3FDA7289-D70B-44EE-A205-55C5DB31CB50}" destId="{EF03F4DC-9010-4D36-AC62-A210760CF69A}" srcOrd="1" destOrd="0" presId="urn:microsoft.com/office/officeart/2005/8/layout/list1"/>
    <dgm:cxn modelId="{28B213BE-3610-4CEA-971B-C9001F6C1E52}" type="presParOf" srcId="{3FDA7289-D70B-44EE-A205-55C5DB31CB50}" destId="{D2608F96-FDC9-4B09-AED4-A42EEF9D27AC}" srcOrd="2" destOrd="0" presId="urn:microsoft.com/office/officeart/2005/8/layout/list1"/>
    <dgm:cxn modelId="{83AC87F8-F5F7-4219-9DE0-393E595D1066}" type="presParOf" srcId="{3FDA7289-D70B-44EE-A205-55C5DB31CB50}" destId="{6AA20AD7-B170-484B-B491-79F4FABE6D58}" srcOrd="3" destOrd="0" presId="urn:microsoft.com/office/officeart/2005/8/layout/list1"/>
    <dgm:cxn modelId="{27091E9B-1587-4B9B-A8E4-DD749F59F087}" type="presParOf" srcId="{3FDA7289-D70B-44EE-A205-55C5DB31CB50}" destId="{B80CB50E-D2E6-42BB-8185-1DED3DCCEED4}" srcOrd="4" destOrd="0" presId="urn:microsoft.com/office/officeart/2005/8/layout/list1"/>
    <dgm:cxn modelId="{F7D4ACCD-4D12-404D-96EC-FE4F509C1729}" type="presParOf" srcId="{B80CB50E-D2E6-42BB-8185-1DED3DCCEED4}" destId="{376DA094-BD55-464D-91E5-9049CDFDB8C3}" srcOrd="0" destOrd="0" presId="urn:microsoft.com/office/officeart/2005/8/layout/list1"/>
    <dgm:cxn modelId="{266F1134-5152-4C91-AFC2-0CF64DEA39CE}" type="presParOf" srcId="{B80CB50E-D2E6-42BB-8185-1DED3DCCEED4}" destId="{76684A82-F6B6-4056-9568-F1EFCC35B3D3}" srcOrd="1" destOrd="0" presId="urn:microsoft.com/office/officeart/2005/8/layout/list1"/>
    <dgm:cxn modelId="{987C581F-A9D4-4349-9E25-B39FEE4FFB2E}" type="presParOf" srcId="{3FDA7289-D70B-44EE-A205-55C5DB31CB50}" destId="{81BE756F-81B3-47D6-99B3-9012E2A95B67}" srcOrd="5" destOrd="0" presId="urn:microsoft.com/office/officeart/2005/8/layout/list1"/>
    <dgm:cxn modelId="{A4FD583C-B588-47AF-97AB-40A51F900675}" type="presParOf" srcId="{3FDA7289-D70B-44EE-A205-55C5DB31CB50}" destId="{EB1A535C-B458-4DCB-910C-D31494129111}" srcOrd="6" destOrd="0" presId="urn:microsoft.com/office/officeart/2005/8/layout/list1"/>
    <dgm:cxn modelId="{54ACBE9D-EEE7-4C80-831B-1E4DD76BB2CC}" type="presParOf" srcId="{3FDA7289-D70B-44EE-A205-55C5DB31CB50}" destId="{9140599C-6B32-4F4F-A314-4797360CA2BB}" srcOrd="7" destOrd="0" presId="urn:microsoft.com/office/officeart/2005/8/layout/list1"/>
    <dgm:cxn modelId="{9FF9896B-7E28-4623-93EF-0AB9ECCEB521}" type="presParOf" srcId="{3FDA7289-D70B-44EE-A205-55C5DB31CB50}" destId="{D391C3AF-FBC5-420E-B5C2-A43783F5A7DB}" srcOrd="8" destOrd="0" presId="urn:microsoft.com/office/officeart/2005/8/layout/list1"/>
    <dgm:cxn modelId="{26D9F574-5F48-45F0-BF58-C704E8A7724B}" type="presParOf" srcId="{D391C3AF-FBC5-420E-B5C2-A43783F5A7DB}" destId="{CB233E34-B9FB-402B-AB32-CA0B1BA024FA}" srcOrd="0" destOrd="0" presId="urn:microsoft.com/office/officeart/2005/8/layout/list1"/>
    <dgm:cxn modelId="{9DDE4408-6296-4E0C-AD08-20C73FE71079}" type="presParOf" srcId="{D391C3AF-FBC5-420E-B5C2-A43783F5A7DB}" destId="{38E12084-0848-4BA8-922D-32976BC34F0C}" srcOrd="1" destOrd="0" presId="urn:microsoft.com/office/officeart/2005/8/layout/list1"/>
    <dgm:cxn modelId="{614BEC6C-D554-48E7-8089-FA80868A5AD6}" type="presParOf" srcId="{3FDA7289-D70B-44EE-A205-55C5DB31CB50}" destId="{3374239C-DE12-43C4-A03C-AA8F6FB6AC61}" srcOrd="9" destOrd="0" presId="urn:microsoft.com/office/officeart/2005/8/layout/list1"/>
    <dgm:cxn modelId="{1FF8B181-4155-4D39-B006-2C165F1ADB85}" type="presParOf" srcId="{3FDA7289-D70B-44EE-A205-55C5DB31CB50}" destId="{5C9778CE-1A5F-4FF9-9185-C2DE8C3720BD}" srcOrd="10" destOrd="0" presId="urn:microsoft.com/office/officeart/2005/8/layout/list1"/>
    <dgm:cxn modelId="{A5C389AE-E831-4B29-8514-E2528FECF28E}" type="presParOf" srcId="{3FDA7289-D70B-44EE-A205-55C5DB31CB50}" destId="{9CB62686-0526-4626-BCAB-0777B2DEFBBF}" srcOrd="11" destOrd="0" presId="urn:microsoft.com/office/officeart/2005/8/layout/list1"/>
    <dgm:cxn modelId="{C8A01545-14D0-40B3-81B3-78006C0D7014}" type="presParOf" srcId="{3FDA7289-D70B-44EE-A205-55C5DB31CB50}" destId="{A397949F-F228-42B8-9013-FBAAC5B8D8AA}" srcOrd="12" destOrd="0" presId="urn:microsoft.com/office/officeart/2005/8/layout/list1"/>
    <dgm:cxn modelId="{80678F22-CE0D-47E2-BF2C-139C6290CC9A}" type="presParOf" srcId="{A397949F-F228-42B8-9013-FBAAC5B8D8AA}" destId="{9392B91A-4E95-4D07-9D9E-1D87AE11D3F4}" srcOrd="0" destOrd="0" presId="urn:microsoft.com/office/officeart/2005/8/layout/list1"/>
    <dgm:cxn modelId="{92226B12-CBDD-458A-8EBF-337316F0D439}" type="presParOf" srcId="{A397949F-F228-42B8-9013-FBAAC5B8D8AA}" destId="{2525238E-A413-456B-8126-894466B276E2}" srcOrd="1" destOrd="0" presId="urn:microsoft.com/office/officeart/2005/8/layout/list1"/>
    <dgm:cxn modelId="{8915FF93-D28F-4C6E-BC6F-F80206182687}" type="presParOf" srcId="{3FDA7289-D70B-44EE-A205-55C5DB31CB50}" destId="{C994421C-86C6-41E3-B4EB-ADBDCD3109D4}" srcOrd="13" destOrd="0" presId="urn:microsoft.com/office/officeart/2005/8/layout/list1"/>
    <dgm:cxn modelId="{A7790EC0-E459-4B13-A6D4-9ED7446B5120}" type="presParOf" srcId="{3FDA7289-D70B-44EE-A205-55C5DB31CB50}" destId="{B10A6EE7-32D6-4DA2-818E-B1A35D9240ED}" srcOrd="14" destOrd="0" presId="urn:microsoft.com/office/officeart/2005/8/layout/list1"/>
    <dgm:cxn modelId="{97AC3950-2EF2-46A0-AF7B-110A3EAC6460}" type="presParOf" srcId="{3FDA7289-D70B-44EE-A205-55C5DB31CB50}" destId="{A6058249-0B21-4B9F-8774-35FAB37752DB}" srcOrd="15" destOrd="0" presId="urn:microsoft.com/office/officeart/2005/8/layout/list1"/>
    <dgm:cxn modelId="{775FE353-586D-4343-AD90-94FE89A9F93E}" type="presParOf" srcId="{3FDA7289-D70B-44EE-A205-55C5DB31CB50}" destId="{78D915F9-6DE6-4FD6-BC6A-33092345CEC4}" srcOrd="16" destOrd="0" presId="urn:microsoft.com/office/officeart/2005/8/layout/list1"/>
    <dgm:cxn modelId="{22301A5C-8652-4F85-A3C1-426B9564240A}" type="presParOf" srcId="{78D915F9-6DE6-4FD6-BC6A-33092345CEC4}" destId="{D5719062-FB8B-4FAB-9A29-387F9380FF44}" srcOrd="0" destOrd="0" presId="urn:microsoft.com/office/officeart/2005/8/layout/list1"/>
    <dgm:cxn modelId="{BCB00454-7F37-4406-A17A-5AC423A5E0A6}" type="presParOf" srcId="{78D915F9-6DE6-4FD6-BC6A-33092345CEC4}" destId="{2CABA6E6-5C5F-4169-957C-00C2DC8CC821}" srcOrd="1" destOrd="0" presId="urn:microsoft.com/office/officeart/2005/8/layout/list1"/>
    <dgm:cxn modelId="{BC237058-DB4D-4549-B364-F78C663BBA3C}" type="presParOf" srcId="{3FDA7289-D70B-44EE-A205-55C5DB31CB50}" destId="{7F943F6E-51E7-4A71-9DEC-15562E452449}" srcOrd="17" destOrd="0" presId="urn:microsoft.com/office/officeart/2005/8/layout/list1"/>
    <dgm:cxn modelId="{19F0132D-D9F8-4E8F-8D35-B050517735DA}" type="presParOf" srcId="{3FDA7289-D70B-44EE-A205-55C5DB31CB50}" destId="{0E8FF1D6-0160-46FF-BE46-1610CCD4EA69}" srcOrd="18" destOrd="0" presId="urn:microsoft.com/office/officeart/2005/8/layout/list1"/>
    <dgm:cxn modelId="{67FA4927-515D-4DE5-912D-D0051C66920D}" type="presParOf" srcId="{3FDA7289-D70B-44EE-A205-55C5DB31CB50}" destId="{CC91B717-62C0-4153-9675-152DB6D35019}" srcOrd="19" destOrd="0" presId="urn:microsoft.com/office/officeart/2005/8/layout/list1"/>
    <dgm:cxn modelId="{EC11C0A8-8781-4560-9C0F-EF765B9B8C9C}" type="presParOf" srcId="{3FDA7289-D70B-44EE-A205-55C5DB31CB50}" destId="{AEB8117E-E6BB-43D0-8543-26EFA0220115}" srcOrd="20" destOrd="0" presId="urn:microsoft.com/office/officeart/2005/8/layout/list1"/>
    <dgm:cxn modelId="{440A4DF6-7955-4125-9E5B-A7143AE721E6}" type="presParOf" srcId="{AEB8117E-E6BB-43D0-8543-26EFA0220115}" destId="{B0F51D7D-E1FB-48F7-9A9B-02B718E95F72}" srcOrd="0" destOrd="0" presId="urn:microsoft.com/office/officeart/2005/8/layout/list1"/>
    <dgm:cxn modelId="{7DF6791C-4E72-4AF3-A5AC-FC1C3BCA345B}" type="presParOf" srcId="{AEB8117E-E6BB-43D0-8543-26EFA0220115}" destId="{2AD1479E-5198-4AF1-8D46-E3067141D763}" srcOrd="1" destOrd="0" presId="urn:microsoft.com/office/officeart/2005/8/layout/list1"/>
    <dgm:cxn modelId="{6EC2DCA7-FE2A-4EF8-98E1-8ABB924F9E7B}" type="presParOf" srcId="{3FDA7289-D70B-44EE-A205-55C5DB31CB50}" destId="{7E4FCF29-5346-4671-BAC6-BAA991756F06}" srcOrd="21" destOrd="0" presId="urn:microsoft.com/office/officeart/2005/8/layout/list1"/>
    <dgm:cxn modelId="{EB2D151A-6B70-4301-9F0D-73929A8B3628}" type="presParOf" srcId="{3FDA7289-D70B-44EE-A205-55C5DB31CB50}" destId="{C851CB44-654B-41AF-8811-5214147209C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FFD5F-6D1A-4B16-BAAA-857B74257FD1}" type="doc">
      <dgm:prSet loTypeId="urn:microsoft.com/office/officeart/2005/8/layout/orgChart1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7F1AFFFD-0A3B-4F8C-A030-33A621C72985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Заходи щодо запобігання 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раптових викидів</a:t>
          </a:r>
          <a:endParaRPr lang="uk-UA" sz="2400" dirty="0"/>
        </a:p>
      </dgm:t>
    </dgm:pt>
    <dgm:pt modelId="{554B8186-239F-40DD-827C-674CCF944112}" type="parTrans" cxnId="{33E9F834-62B7-4158-9F07-13AC5AED49FE}">
      <dgm:prSet/>
      <dgm:spPr/>
      <dgm:t>
        <a:bodyPr/>
        <a:lstStyle/>
        <a:p>
          <a:endParaRPr lang="uk-UA"/>
        </a:p>
      </dgm:t>
    </dgm:pt>
    <dgm:pt modelId="{ED099CA5-DD0C-4C8D-BE1B-C25232971174}" type="sibTrans" cxnId="{33E9F834-62B7-4158-9F07-13AC5AED49FE}">
      <dgm:prSet/>
      <dgm:spPr/>
      <dgm:t>
        <a:bodyPr/>
        <a:lstStyle/>
        <a:p>
          <a:endParaRPr lang="uk-UA"/>
        </a:p>
      </dgm:t>
    </dgm:pt>
    <dgm:pt modelId="{1A0FCC92-40A0-49F6-BE27-155BE9836EBD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Прогноз</a:t>
          </a:r>
          <a:endParaRPr lang="uk-UA" sz="2400" dirty="0"/>
        </a:p>
      </dgm:t>
    </dgm:pt>
    <dgm:pt modelId="{AEA0356C-DE1C-465E-AB18-182F614F3E34}" type="parTrans" cxnId="{FE47D798-93CF-4F5A-B407-9EFD2CEE6F67}">
      <dgm:prSet/>
      <dgm:spPr/>
      <dgm:t>
        <a:bodyPr/>
        <a:lstStyle/>
        <a:p>
          <a:endParaRPr lang="uk-UA"/>
        </a:p>
      </dgm:t>
    </dgm:pt>
    <dgm:pt modelId="{06E5258B-21C9-4D1D-A917-237D4926B49E}" type="sibTrans" cxnId="{FE47D798-93CF-4F5A-B407-9EFD2CEE6F67}">
      <dgm:prSet/>
      <dgm:spPr/>
      <dgm:t>
        <a:bodyPr/>
        <a:lstStyle/>
        <a:p>
          <a:endParaRPr lang="uk-UA"/>
        </a:p>
      </dgm:t>
    </dgm:pt>
    <dgm:pt modelId="{257E4AA1-EA08-4CA8-9A90-C24130EB2895}">
      <dgm:prSet custT="1"/>
      <dgm:spPr/>
      <dgm:t>
        <a:bodyPr/>
        <a:lstStyle/>
        <a:p>
          <a:r>
            <a:rPr lang="uk-UA" sz="2400" b="1" noProof="0" dirty="0" smtClean="0">
              <a:latin typeface="Times New Roman" pitchFamily="18" charset="0"/>
              <a:cs typeface="Times New Roman" pitchFamily="18" charset="0"/>
            </a:rPr>
            <a:t>Відвернення</a:t>
          </a:r>
          <a:endParaRPr lang="uk-UA" sz="24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D6EE68E8-E4EF-4EF2-B0BF-7ACF094CE364}" type="parTrans" cxnId="{76071686-9159-4654-9D9D-42C16D05DE1C}">
      <dgm:prSet/>
      <dgm:spPr/>
      <dgm:t>
        <a:bodyPr/>
        <a:lstStyle/>
        <a:p>
          <a:endParaRPr lang="uk-UA"/>
        </a:p>
      </dgm:t>
    </dgm:pt>
    <dgm:pt modelId="{DF6B3C64-7A04-4F7D-9813-0BDB43B87B68}" type="sibTrans" cxnId="{76071686-9159-4654-9D9D-42C16D05DE1C}">
      <dgm:prSet/>
      <dgm:spPr/>
      <dgm:t>
        <a:bodyPr/>
        <a:lstStyle/>
        <a:p>
          <a:endParaRPr lang="uk-UA"/>
        </a:p>
      </dgm:t>
    </dgm:pt>
    <dgm:pt modelId="{79B8E0CD-5695-4EAE-BA4C-F8ECA8992DC7}">
      <dgm:prSet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Створення безпечних умов праці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076688F-0667-455B-9A90-9CF7029C60F6}" type="parTrans" cxnId="{59E5585F-F7F1-4076-8A2C-4214FF5207D4}">
      <dgm:prSet/>
      <dgm:spPr/>
      <dgm:t>
        <a:bodyPr/>
        <a:lstStyle/>
        <a:p>
          <a:endParaRPr lang="uk-UA"/>
        </a:p>
      </dgm:t>
    </dgm:pt>
    <dgm:pt modelId="{14969164-3E3D-4CE3-A30F-485B182A13BD}" type="sibTrans" cxnId="{59E5585F-F7F1-4076-8A2C-4214FF5207D4}">
      <dgm:prSet/>
      <dgm:spPr/>
      <dgm:t>
        <a:bodyPr/>
        <a:lstStyle/>
        <a:p>
          <a:endParaRPr lang="uk-UA"/>
        </a:p>
      </dgm:t>
    </dgm:pt>
    <dgm:pt modelId="{12D25639-80EC-4BA4-857A-18D0BC6BC3E9}" type="pres">
      <dgm:prSet presAssocID="{5CAFFD5F-6D1A-4B16-BAAA-857B74257F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8046D24-F317-417A-9EF9-242CBF57BCF9}" type="pres">
      <dgm:prSet presAssocID="{7F1AFFFD-0A3B-4F8C-A030-33A621C72985}" presName="hierRoot1" presStyleCnt="0">
        <dgm:presLayoutVars>
          <dgm:hierBranch val="init"/>
        </dgm:presLayoutVars>
      </dgm:prSet>
      <dgm:spPr/>
    </dgm:pt>
    <dgm:pt modelId="{3E3464E6-6F4B-46D4-A31C-6E7EE179F47C}" type="pres">
      <dgm:prSet presAssocID="{7F1AFFFD-0A3B-4F8C-A030-33A621C72985}" presName="rootComposite1" presStyleCnt="0"/>
      <dgm:spPr/>
    </dgm:pt>
    <dgm:pt modelId="{AE0837EA-F2D3-4F5A-81AA-98DCDC7481CC}" type="pres">
      <dgm:prSet presAssocID="{7F1AFFFD-0A3B-4F8C-A030-33A621C72985}" presName="rootText1" presStyleLbl="node0" presStyleIdx="0" presStyleCnt="1" custScaleX="186512" custScaleY="22490" custLinFactNeighborY="-25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B695435-4783-4730-9242-543EACB91A7D}" type="pres">
      <dgm:prSet presAssocID="{7F1AFFFD-0A3B-4F8C-A030-33A621C72985}" presName="rootConnector1" presStyleLbl="node1" presStyleIdx="0" presStyleCnt="0"/>
      <dgm:spPr/>
      <dgm:t>
        <a:bodyPr/>
        <a:lstStyle/>
        <a:p>
          <a:endParaRPr lang="uk-UA"/>
        </a:p>
      </dgm:t>
    </dgm:pt>
    <dgm:pt modelId="{8AC42323-322E-4D56-891D-A78CB16BA123}" type="pres">
      <dgm:prSet presAssocID="{7F1AFFFD-0A3B-4F8C-A030-33A621C72985}" presName="hierChild2" presStyleCnt="0"/>
      <dgm:spPr/>
    </dgm:pt>
    <dgm:pt modelId="{CC46381D-0459-44A8-A276-BCC8F71D4C23}" type="pres">
      <dgm:prSet presAssocID="{AEA0356C-DE1C-465E-AB18-182F614F3E34}" presName="Name37" presStyleLbl="parChTrans1D2" presStyleIdx="0" presStyleCnt="3"/>
      <dgm:spPr/>
      <dgm:t>
        <a:bodyPr/>
        <a:lstStyle/>
        <a:p>
          <a:endParaRPr lang="uk-UA"/>
        </a:p>
      </dgm:t>
    </dgm:pt>
    <dgm:pt modelId="{05508B89-D1F1-4E2B-8BCB-4F4A4642E044}" type="pres">
      <dgm:prSet presAssocID="{1A0FCC92-40A0-49F6-BE27-155BE9836EBD}" presName="hierRoot2" presStyleCnt="0">
        <dgm:presLayoutVars>
          <dgm:hierBranch val="init"/>
        </dgm:presLayoutVars>
      </dgm:prSet>
      <dgm:spPr/>
    </dgm:pt>
    <dgm:pt modelId="{0D57BE8F-D20D-4F0D-B676-65BED77F1103}" type="pres">
      <dgm:prSet presAssocID="{1A0FCC92-40A0-49F6-BE27-155BE9836EBD}" presName="rootComposite" presStyleCnt="0"/>
      <dgm:spPr/>
    </dgm:pt>
    <dgm:pt modelId="{811274A4-FA34-41B0-9000-44E48FD41E92}" type="pres">
      <dgm:prSet presAssocID="{1A0FCC92-40A0-49F6-BE27-155BE9836EBD}" presName="rootText" presStyleLbl="node2" presStyleIdx="0" presStyleCnt="3" custScaleX="51819" custScaleY="355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98FD821-B32E-47AB-8BA0-DD5BB2C95E10}" type="pres">
      <dgm:prSet presAssocID="{1A0FCC92-40A0-49F6-BE27-155BE9836EBD}" presName="rootConnector" presStyleLbl="node2" presStyleIdx="0" presStyleCnt="3"/>
      <dgm:spPr/>
      <dgm:t>
        <a:bodyPr/>
        <a:lstStyle/>
        <a:p>
          <a:endParaRPr lang="uk-UA"/>
        </a:p>
      </dgm:t>
    </dgm:pt>
    <dgm:pt modelId="{6357E020-B044-4AB7-8E6E-0A059684A780}" type="pres">
      <dgm:prSet presAssocID="{1A0FCC92-40A0-49F6-BE27-155BE9836EBD}" presName="hierChild4" presStyleCnt="0"/>
      <dgm:spPr/>
    </dgm:pt>
    <dgm:pt modelId="{1FC3DF96-8F16-42FF-91DB-1A683956D070}" type="pres">
      <dgm:prSet presAssocID="{1A0FCC92-40A0-49F6-BE27-155BE9836EBD}" presName="hierChild5" presStyleCnt="0"/>
      <dgm:spPr/>
    </dgm:pt>
    <dgm:pt modelId="{ACB4A6A0-13ED-40CE-99C8-889C4E8AD900}" type="pres">
      <dgm:prSet presAssocID="{D6EE68E8-E4EF-4EF2-B0BF-7ACF094CE364}" presName="Name37" presStyleLbl="parChTrans1D2" presStyleIdx="1" presStyleCnt="3"/>
      <dgm:spPr/>
      <dgm:t>
        <a:bodyPr/>
        <a:lstStyle/>
        <a:p>
          <a:endParaRPr lang="uk-UA"/>
        </a:p>
      </dgm:t>
    </dgm:pt>
    <dgm:pt modelId="{9944348B-7EE8-429A-8F82-459135A9D065}" type="pres">
      <dgm:prSet presAssocID="{257E4AA1-EA08-4CA8-9A90-C24130EB2895}" presName="hierRoot2" presStyleCnt="0">
        <dgm:presLayoutVars>
          <dgm:hierBranch val="init"/>
        </dgm:presLayoutVars>
      </dgm:prSet>
      <dgm:spPr/>
    </dgm:pt>
    <dgm:pt modelId="{6D8310E0-7562-4CD7-BD73-63830B6C3930}" type="pres">
      <dgm:prSet presAssocID="{257E4AA1-EA08-4CA8-9A90-C24130EB2895}" presName="rootComposite" presStyleCnt="0"/>
      <dgm:spPr/>
    </dgm:pt>
    <dgm:pt modelId="{08924AA0-03F6-4931-B5EB-C1CA1DF8B4DF}" type="pres">
      <dgm:prSet presAssocID="{257E4AA1-EA08-4CA8-9A90-C24130EB2895}" presName="rootText" presStyleLbl="node2" presStyleIdx="1" presStyleCnt="3" custAng="0" custScaleX="62603" custScaleY="35557" custLinFactNeighborX="601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F73F05F-716F-4F1C-B8A4-39B6B92BC1A6}" type="pres">
      <dgm:prSet presAssocID="{257E4AA1-EA08-4CA8-9A90-C24130EB2895}" presName="rootConnector" presStyleLbl="node2" presStyleIdx="1" presStyleCnt="3"/>
      <dgm:spPr/>
      <dgm:t>
        <a:bodyPr/>
        <a:lstStyle/>
        <a:p>
          <a:endParaRPr lang="uk-UA"/>
        </a:p>
      </dgm:t>
    </dgm:pt>
    <dgm:pt modelId="{4DBD18B5-B666-4080-B259-CD4439734B86}" type="pres">
      <dgm:prSet presAssocID="{257E4AA1-EA08-4CA8-9A90-C24130EB2895}" presName="hierChild4" presStyleCnt="0"/>
      <dgm:spPr/>
    </dgm:pt>
    <dgm:pt modelId="{D914D6B9-5275-493D-ADE8-2DF5E61A43B0}" type="pres">
      <dgm:prSet presAssocID="{257E4AA1-EA08-4CA8-9A90-C24130EB2895}" presName="hierChild5" presStyleCnt="0"/>
      <dgm:spPr/>
    </dgm:pt>
    <dgm:pt modelId="{69970F0F-9681-4B9B-B489-E327DAA2AD29}" type="pres">
      <dgm:prSet presAssocID="{7076688F-0667-455B-9A90-9CF7029C60F6}" presName="Name37" presStyleLbl="parChTrans1D2" presStyleIdx="2" presStyleCnt="3"/>
      <dgm:spPr/>
      <dgm:t>
        <a:bodyPr/>
        <a:lstStyle/>
        <a:p>
          <a:endParaRPr lang="uk-UA"/>
        </a:p>
      </dgm:t>
    </dgm:pt>
    <dgm:pt modelId="{1445D93B-9291-48D7-80EB-7411019F3F00}" type="pres">
      <dgm:prSet presAssocID="{79B8E0CD-5695-4EAE-BA4C-F8ECA8992DC7}" presName="hierRoot2" presStyleCnt="0">
        <dgm:presLayoutVars>
          <dgm:hierBranch val="init"/>
        </dgm:presLayoutVars>
      </dgm:prSet>
      <dgm:spPr/>
    </dgm:pt>
    <dgm:pt modelId="{150F2F69-8783-4D62-95D6-1AB53AD67024}" type="pres">
      <dgm:prSet presAssocID="{79B8E0CD-5695-4EAE-BA4C-F8ECA8992DC7}" presName="rootComposite" presStyleCnt="0"/>
      <dgm:spPr/>
    </dgm:pt>
    <dgm:pt modelId="{FE9C9F7B-118C-4590-B07E-D6DACFACDD55}" type="pres">
      <dgm:prSet presAssocID="{79B8E0CD-5695-4EAE-BA4C-F8ECA8992DC7}" presName="rootText" presStyleLbl="node2" presStyleIdx="2" presStyleCnt="3" custScaleX="82814" custScaleY="355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86EC1E9-BCF1-4015-B219-BE6BC99A23BB}" type="pres">
      <dgm:prSet presAssocID="{79B8E0CD-5695-4EAE-BA4C-F8ECA8992DC7}" presName="rootConnector" presStyleLbl="node2" presStyleIdx="2" presStyleCnt="3"/>
      <dgm:spPr/>
      <dgm:t>
        <a:bodyPr/>
        <a:lstStyle/>
        <a:p>
          <a:endParaRPr lang="uk-UA"/>
        </a:p>
      </dgm:t>
    </dgm:pt>
    <dgm:pt modelId="{CB1CA129-82D6-4F73-A747-716EF1E8D4C5}" type="pres">
      <dgm:prSet presAssocID="{79B8E0CD-5695-4EAE-BA4C-F8ECA8992DC7}" presName="hierChild4" presStyleCnt="0"/>
      <dgm:spPr/>
    </dgm:pt>
    <dgm:pt modelId="{A72BCAE3-2F26-4570-8BE4-5C7512D1EB43}" type="pres">
      <dgm:prSet presAssocID="{79B8E0CD-5695-4EAE-BA4C-F8ECA8992DC7}" presName="hierChild5" presStyleCnt="0"/>
      <dgm:spPr/>
    </dgm:pt>
    <dgm:pt modelId="{C3CBBD89-C777-4ED9-B293-730B3B26453C}" type="pres">
      <dgm:prSet presAssocID="{7F1AFFFD-0A3B-4F8C-A030-33A621C72985}" presName="hierChild3" presStyleCnt="0"/>
      <dgm:spPr/>
    </dgm:pt>
  </dgm:ptLst>
  <dgm:cxnLst>
    <dgm:cxn modelId="{59E5585F-F7F1-4076-8A2C-4214FF5207D4}" srcId="{7F1AFFFD-0A3B-4F8C-A030-33A621C72985}" destId="{79B8E0CD-5695-4EAE-BA4C-F8ECA8992DC7}" srcOrd="2" destOrd="0" parTransId="{7076688F-0667-455B-9A90-9CF7029C60F6}" sibTransId="{14969164-3E3D-4CE3-A30F-485B182A13BD}"/>
    <dgm:cxn modelId="{FE47D798-93CF-4F5A-B407-9EFD2CEE6F67}" srcId="{7F1AFFFD-0A3B-4F8C-A030-33A621C72985}" destId="{1A0FCC92-40A0-49F6-BE27-155BE9836EBD}" srcOrd="0" destOrd="0" parTransId="{AEA0356C-DE1C-465E-AB18-182F614F3E34}" sibTransId="{06E5258B-21C9-4D1D-A917-237D4926B49E}"/>
    <dgm:cxn modelId="{76071686-9159-4654-9D9D-42C16D05DE1C}" srcId="{7F1AFFFD-0A3B-4F8C-A030-33A621C72985}" destId="{257E4AA1-EA08-4CA8-9A90-C24130EB2895}" srcOrd="1" destOrd="0" parTransId="{D6EE68E8-E4EF-4EF2-B0BF-7ACF094CE364}" sibTransId="{DF6B3C64-7A04-4F7D-9813-0BDB43B87B68}"/>
    <dgm:cxn modelId="{559C471A-F5FB-44DD-8D83-A2BAAAAF4484}" type="presOf" srcId="{5CAFFD5F-6D1A-4B16-BAAA-857B74257FD1}" destId="{12D25639-80EC-4BA4-857A-18D0BC6BC3E9}" srcOrd="0" destOrd="0" presId="urn:microsoft.com/office/officeart/2005/8/layout/orgChart1"/>
    <dgm:cxn modelId="{3B0047D1-A06E-4FF3-8CBD-F0C35F7C5AEA}" type="presOf" srcId="{AEA0356C-DE1C-465E-AB18-182F614F3E34}" destId="{CC46381D-0459-44A8-A276-BCC8F71D4C23}" srcOrd="0" destOrd="0" presId="urn:microsoft.com/office/officeart/2005/8/layout/orgChart1"/>
    <dgm:cxn modelId="{56829CE9-4FC7-46E3-9798-0D7A2AF39A7D}" type="presOf" srcId="{79B8E0CD-5695-4EAE-BA4C-F8ECA8992DC7}" destId="{FE9C9F7B-118C-4590-B07E-D6DACFACDD55}" srcOrd="0" destOrd="0" presId="urn:microsoft.com/office/officeart/2005/8/layout/orgChart1"/>
    <dgm:cxn modelId="{013A8F07-FE99-4866-B086-78708A63AD7F}" type="presOf" srcId="{1A0FCC92-40A0-49F6-BE27-155BE9836EBD}" destId="{811274A4-FA34-41B0-9000-44E48FD41E92}" srcOrd="0" destOrd="0" presId="urn:microsoft.com/office/officeart/2005/8/layout/orgChart1"/>
    <dgm:cxn modelId="{7733568F-17F1-41AE-AB55-4928606B4C2A}" type="presOf" srcId="{7076688F-0667-455B-9A90-9CF7029C60F6}" destId="{69970F0F-9681-4B9B-B489-E327DAA2AD29}" srcOrd="0" destOrd="0" presId="urn:microsoft.com/office/officeart/2005/8/layout/orgChart1"/>
    <dgm:cxn modelId="{E9EAFF5D-08BA-43AA-848C-7DE29FF8A87F}" type="presOf" srcId="{257E4AA1-EA08-4CA8-9A90-C24130EB2895}" destId="{DF73F05F-716F-4F1C-B8A4-39B6B92BC1A6}" srcOrd="1" destOrd="0" presId="urn:microsoft.com/office/officeart/2005/8/layout/orgChart1"/>
    <dgm:cxn modelId="{27F5CC90-402E-4200-9CB2-F1B77EBF40B0}" type="presOf" srcId="{1A0FCC92-40A0-49F6-BE27-155BE9836EBD}" destId="{E98FD821-B32E-47AB-8BA0-DD5BB2C95E10}" srcOrd="1" destOrd="0" presId="urn:microsoft.com/office/officeart/2005/8/layout/orgChart1"/>
    <dgm:cxn modelId="{B72B5551-EE4A-4FD9-960D-B163C30CC66C}" type="presOf" srcId="{D6EE68E8-E4EF-4EF2-B0BF-7ACF094CE364}" destId="{ACB4A6A0-13ED-40CE-99C8-889C4E8AD900}" srcOrd="0" destOrd="0" presId="urn:microsoft.com/office/officeart/2005/8/layout/orgChart1"/>
    <dgm:cxn modelId="{B2F24182-C54E-4510-9418-EB77F08DD26C}" type="presOf" srcId="{79B8E0CD-5695-4EAE-BA4C-F8ECA8992DC7}" destId="{F86EC1E9-BCF1-4015-B219-BE6BC99A23BB}" srcOrd="1" destOrd="0" presId="urn:microsoft.com/office/officeart/2005/8/layout/orgChart1"/>
    <dgm:cxn modelId="{102CBA36-A980-4A43-A421-F1C99618FBB7}" type="presOf" srcId="{7F1AFFFD-0A3B-4F8C-A030-33A621C72985}" destId="{AE0837EA-F2D3-4F5A-81AA-98DCDC7481CC}" srcOrd="0" destOrd="0" presId="urn:microsoft.com/office/officeart/2005/8/layout/orgChart1"/>
    <dgm:cxn modelId="{BCC59953-934F-4B34-A1ED-E24C3F940548}" type="presOf" srcId="{7F1AFFFD-0A3B-4F8C-A030-33A621C72985}" destId="{DB695435-4783-4730-9242-543EACB91A7D}" srcOrd="1" destOrd="0" presId="urn:microsoft.com/office/officeart/2005/8/layout/orgChart1"/>
    <dgm:cxn modelId="{E508B477-18BB-40D9-A307-6636F1A64DCA}" type="presOf" srcId="{257E4AA1-EA08-4CA8-9A90-C24130EB2895}" destId="{08924AA0-03F6-4931-B5EB-C1CA1DF8B4DF}" srcOrd="0" destOrd="0" presId="urn:microsoft.com/office/officeart/2005/8/layout/orgChart1"/>
    <dgm:cxn modelId="{33E9F834-62B7-4158-9F07-13AC5AED49FE}" srcId="{5CAFFD5F-6D1A-4B16-BAAA-857B74257FD1}" destId="{7F1AFFFD-0A3B-4F8C-A030-33A621C72985}" srcOrd="0" destOrd="0" parTransId="{554B8186-239F-40DD-827C-674CCF944112}" sibTransId="{ED099CA5-DD0C-4C8D-BE1B-C25232971174}"/>
    <dgm:cxn modelId="{AC627909-C3BA-45C8-ABB4-9E02259BE4C8}" type="presParOf" srcId="{12D25639-80EC-4BA4-857A-18D0BC6BC3E9}" destId="{48046D24-F317-417A-9EF9-242CBF57BCF9}" srcOrd="0" destOrd="0" presId="urn:microsoft.com/office/officeart/2005/8/layout/orgChart1"/>
    <dgm:cxn modelId="{BBCED5DA-CD88-44CF-A108-537FB2059F75}" type="presParOf" srcId="{48046D24-F317-417A-9EF9-242CBF57BCF9}" destId="{3E3464E6-6F4B-46D4-A31C-6E7EE179F47C}" srcOrd="0" destOrd="0" presId="urn:microsoft.com/office/officeart/2005/8/layout/orgChart1"/>
    <dgm:cxn modelId="{78745C93-7959-40EC-9A9E-1691EE252842}" type="presParOf" srcId="{3E3464E6-6F4B-46D4-A31C-6E7EE179F47C}" destId="{AE0837EA-F2D3-4F5A-81AA-98DCDC7481CC}" srcOrd="0" destOrd="0" presId="urn:microsoft.com/office/officeart/2005/8/layout/orgChart1"/>
    <dgm:cxn modelId="{D89D804C-91C1-4309-9ED4-980574EB3147}" type="presParOf" srcId="{3E3464E6-6F4B-46D4-A31C-6E7EE179F47C}" destId="{DB695435-4783-4730-9242-543EACB91A7D}" srcOrd="1" destOrd="0" presId="urn:microsoft.com/office/officeart/2005/8/layout/orgChart1"/>
    <dgm:cxn modelId="{5A6AD38F-A3D3-4307-8638-CFF5DC3402F5}" type="presParOf" srcId="{48046D24-F317-417A-9EF9-242CBF57BCF9}" destId="{8AC42323-322E-4D56-891D-A78CB16BA123}" srcOrd="1" destOrd="0" presId="urn:microsoft.com/office/officeart/2005/8/layout/orgChart1"/>
    <dgm:cxn modelId="{1F8A23A6-5D0A-4384-A292-026C2B0B42AD}" type="presParOf" srcId="{8AC42323-322E-4D56-891D-A78CB16BA123}" destId="{CC46381D-0459-44A8-A276-BCC8F71D4C23}" srcOrd="0" destOrd="0" presId="urn:microsoft.com/office/officeart/2005/8/layout/orgChart1"/>
    <dgm:cxn modelId="{AE780618-1AAB-4813-8DC2-5C6B7549AA92}" type="presParOf" srcId="{8AC42323-322E-4D56-891D-A78CB16BA123}" destId="{05508B89-D1F1-4E2B-8BCB-4F4A4642E044}" srcOrd="1" destOrd="0" presId="urn:microsoft.com/office/officeart/2005/8/layout/orgChart1"/>
    <dgm:cxn modelId="{71698090-1AD3-428D-9459-38952559ED03}" type="presParOf" srcId="{05508B89-D1F1-4E2B-8BCB-4F4A4642E044}" destId="{0D57BE8F-D20D-4F0D-B676-65BED77F1103}" srcOrd="0" destOrd="0" presId="urn:microsoft.com/office/officeart/2005/8/layout/orgChart1"/>
    <dgm:cxn modelId="{5C0F528D-4E99-499E-AF47-2E016E83CB79}" type="presParOf" srcId="{0D57BE8F-D20D-4F0D-B676-65BED77F1103}" destId="{811274A4-FA34-41B0-9000-44E48FD41E92}" srcOrd="0" destOrd="0" presId="urn:microsoft.com/office/officeart/2005/8/layout/orgChart1"/>
    <dgm:cxn modelId="{54874220-BF80-4C9A-86E3-EE625DD8774D}" type="presParOf" srcId="{0D57BE8F-D20D-4F0D-B676-65BED77F1103}" destId="{E98FD821-B32E-47AB-8BA0-DD5BB2C95E10}" srcOrd="1" destOrd="0" presId="urn:microsoft.com/office/officeart/2005/8/layout/orgChart1"/>
    <dgm:cxn modelId="{0205AAA9-8AC5-40B7-9B60-410B4F844047}" type="presParOf" srcId="{05508B89-D1F1-4E2B-8BCB-4F4A4642E044}" destId="{6357E020-B044-4AB7-8E6E-0A059684A780}" srcOrd="1" destOrd="0" presId="urn:microsoft.com/office/officeart/2005/8/layout/orgChart1"/>
    <dgm:cxn modelId="{37662C62-687D-42B7-BE36-D8BC499C205B}" type="presParOf" srcId="{05508B89-D1F1-4E2B-8BCB-4F4A4642E044}" destId="{1FC3DF96-8F16-42FF-91DB-1A683956D070}" srcOrd="2" destOrd="0" presId="urn:microsoft.com/office/officeart/2005/8/layout/orgChart1"/>
    <dgm:cxn modelId="{7436DD9D-BAAF-46B2-8EB9-EE6CE4EDC6CA}" type="presParOf" srcId="{8AC42323-322E-4D56-891D-A78CB16BA123}" destId="{ACB4A6A0-13ED-40CE-99C8-889C4E8AD900}" srcOrd="2" destOrd="0" presId="urn:microsoft.com/office/officeart/2005/8/layout/orgChart1"/>
    <dgm:cxn modelId="{EE06AC4A-6A3C-4CCA-BBA9-A95E5ACB6490}" type="presParOf" srcId="{8AC42323-322E-4D56-891D-A78CB16BA123}" destId="{9944348B-7EE8-429A-8F82-459135A9D065}" srcOrd="3" destOrd="0" presId="urn:microsoft.com/office/officeart/2005/8/layout/orgChart1"/>
    <dgm:cxn modelId="{C55B72E3-CCE8-432B-A3EB-B212A640AD88}" type="presParOf" srcId="{9944348B-7EE8-429A-8F82-459135A9D065}" destId="{6D8310E0-7562-4CD7-BD73-63830B6C3930}" srcOrd="0" destOrd="0" presId="urn:microsoft.com/office/officeart/2005/8/layout/orgChart1"/>
    <dgm:cxn modelId="{02AADBBF-77D1-4E1E-96EE-226594EA11C9}" type="presParOf" srcId="{6D8310E0-7562-4CD7-BD73-63830B6C3930}" destId="{08924AA0-03F6-4931-B5EB-C1CA1DF8B4DF}" srcOrd="0" destOrd="0" presId="urn:microsoft.com/office/officeart/2005/8/layout/orgChart1"/>
    <dgm:cxn modelId="{9349FA7F-61C8-4AA9-B84B-785C06494CC5}" type="presParOf" srcId="{6D8310E0-7562-4CD7-BD73-63830B6C3930}" destId="{DF73F05F-716F-4F1C-B8A4-39B6B92BC1A6}" srcOrd="1" destOrd="0" presId="urn:microsoft.com/office/officeart/2005/8/layout/orgChart1"/>
    <dgm:cxn modelId="{86EDD93E-6B5F-4EC3-9EDD-5E77167DBA3E}" type="presParOf" srcId="{9944348B-7EE8-429A-8F82-459135A9D065}" destId="{4DBD18B5-B666-4080-B259-CD4439734B86}" srcOrd="1" destOrd="0" presId="urn:microsoft.com/office/officeart/2005/8/layout/orgChart1"/>
    <dgm:cxn modelId="{B6CB0691-C278-4428-AB81-B5AF16516324}" type="presParOf" srcId="{9944348B-7EE8-429A-8F82-459135A9D065}" destId="{D914D6B9-5275-493D-ADE8-2DF5E61A43B0}" srcOrd="2" destOrd="0" presId="urn:microsoft.com/office/officeart/2005/8/layout/orgChart1"/>
    <dgm:cxn modelId="{A103D259-899C-43A0-B1E7-22F1374D6443}" type="presParOf" srcId="{8AC42323-322E-4D56-891D-A78CB16BA123}" destId="{69970F0F-9681-4B9B-B489-E327DAA2AD29}" srcOrd="4" destOrd="0" presId="urn:microsoft.com/office/officeart/2005/8/layout/orgChart1"/>
    <dgm:cxn modelId="{95E874FA-85C1-499E-9A6D-8A12693FA0F6}" type="presParOf" srcId="{8AC42323-322E-4D56-891D-A78CB16BA123}" destId="{1445D93B-9291-48D7-80EB-7411019F3F00}" srcOrd="5" destOrd="0" presId="urn:microsoft.com/office/officeart/2005/8/layout/orgChart1"/>
    <dgm:cxn modelId="{BD092F08-0920-4CDD-8713-EB0F477AAED6}" type="presParOf" srcId="{1445D93B-9291-48D7-80EB-7411019F3F00}" destId="{150F2F69-8783-4D62-95D6-1AB53AD67024}" srcOrd="0" destOrd="0" presId="urn:microsoft.com/office/officeart/2005/8/layout/orgChart1"/>
    <dgm:cxn modelId="{C65890EA-40A6-43FB-A712-0961DB74BEF6}" type="presParOf" srcId="{150F2F69-8783-4D62-95D6-1AB53AD67024}" destId="{FE9C9F7B-118C-4590-B07E-D6DACFACDD55}" srcOrd="0" destOrd="0" presId="urn:microsoft.com/office/officeart/2005/8/layout/orgChart1"/>
    <dgm:cxn modelId="{89300E6E-13FA-44E3-BDFD-BA956B3A2044}" type="presParOf" srcId="{150F2F69-8783-4D62-95D6-1AB53AD67024}" destId="{F86EC1E9-BCF1-4015-B219-BE6BC99A23BB}" srcOrd="1" destOrd="0" presId="urn:microsoft.com/office/officeart/2005/8/layout/orgChart1"/>
    <dgm:cxn modelId="{120942CE-4633-4D1F-8FF2-28970D2A5DB3}" type="presParOf" srcId="{1445D93B-9291-48D7-80EB-7411019F3F00}" destId="{CB1CA129-82D6-4F73-A747-716EF1E8D4C5}" srcOrd="1" destOrd="0" presId="urn:microsoft.com/office/officeart/2005/8/layout/orgChart1"/>
    <dgm:cxn modelId="{10518DCE-BE82-49A9-B0B6-232A5D37C113}" type="presParOf" srcId="{1445D93B-9291-48D7-80EB-7411019F3F00}" destId="{A72BCAE3-2F26-4570-8BE4-5C7512D1EB43}" srcOrd="2" destOrd="0" presId="urn:microsoft.com/office/officeart/2005/8/layout/orgChart1"/>
    <dgm:cxn modelId="{C125881E-8FB6-4662-92CC-6C5AA4BF82F7}" type="presParOf" srcId="{48046D24-F317-417A-9EF9-242CBF57BCF9}" destId="{C3CBBD89-C777-4ED9-B293-730B3B26453C}" srcOrd="2" destOrd="0" presId="urn:microsoft.com/office/officeart/2005/8/layout/orgChart1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FFD5F-6D1A-4B16-BAAA-857B74257FD1}" type="doc">
      <dgm:prSet loTypeId="urn:microsoft.com/office/officeart/2005/8/layout/orgChart1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1A0FCC92-40A0-49F6-BE27-155BE9836EBD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Прогноз</a:t>
          </a:r>
          <a:endParaRPr lang="uk-UA" sz="2400" dirty="0"/>
        </a:p>
      </dgm:t>
    </dgm:pt>
    <dgm:pt modelId="{AEA0356C-DE1C-465E-AB18-182F614F3E34}" type="parTrans" cxnId="{FE47D798-93CF-4F5A-B407-9EFD2CEE6F67}">
      <dgm:prSet/>
      <dgm:spPr/>
      <dgm:t>
        <a:bodyPr/>
        <a:lstStyle/>
        <a:p>
          <a:endParaRPr lang="uk-UA"/>
        </a:p>
      </dgm:t>
    </dgm:pt>
    <dgm:pt modelId="{06E5258B-21C9-4D1D-A917-237D4926B49E}" type="sibTrans" cxnId="{FE47D798-93CF-4F5A-B407-9EFD2CEE6F67}">
      <dgm:prSet/>
      <dgm:spPr/>
      <dgm:t>
        <a:bodyPr/>
        <a:lstStyle/>
        <a:p>
          <a:endParaRPr lang="uk-UA"/>
        </a:p>
      </dgm:t>
    </dgm:pt>
    <dgm:pt modelId="{A9FB0378-4C25-4BB4-A426-585DD7211391}">
      <dgm:prSet phldrT="[Текст]"/>
      <dgm:spPr/>
      <dgm:t>
        <a:bodyPr/>
        <a:lstStyle/>
        <a:p>
          <a:r>
            <a:rPr lang="uk-UA" dirty="0" smtClean="0"/>
            <a:t>Регіональний</a:t>
          </a:r>
          <a:endParaRPr lang="uk-UA" dirty="0"/>
        </a:p>
      </dgm:t>
    </dgm:pt>
    <dgm:pt modelId="{11959A1C-B0CA-408D-8E1E-E341EAAA01C3}" type="parTrans" cxnId="{AD53DEE9-1858-4347-B969-90B129DF1E0A}">
      <dgm:prSet/>
      <dgm:spPr/>
      <dgm:t>
        <a:bodyPr/>
        <a:lstStyle/>
        <a:p>
          <a:endParaRPr lang="uk-UA"/>
        </a:p>
      </dgm:t>
    </dgm:pt>
    <dgm:pt modelId="{0529D4DF-FE9E-4BE1-AE1E-03B986106692}" type="sibTrans" cxnId="{AD53DEE9-1858-4347-B969-90B129DF1E0A}">
      <dgm:prSet/>
      <dgm:spPr/>
      <dgm:t>
        <a:bodyPr/>
        <a:lstStyle/>
        <a:p>
          <a:endParaRPr lang="uk-UA"/>
        </a:p>
      </dgm:t>
    </dgm:pt>
    <dgm:pt modelId="{C2A532BB-E7A6-4E3B-B7B3-89CE5504F540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Локальний</a:t>
          </a:r>
          <a:endParaRPr lang="uk-UA" dirty="0"/>
        </a:p>
      </dgm:t>
    </dgm:pt>
    <dgm:pt modelId="{1E5452D3-F612-47A8-976D-DBE72DD18335}" type="parTrans" cxnId="{E07E76A4-C34E-4EBF-9053-4AB58D81C8F6}">
      <dgm:prSet/>
      <dgm:spPr/>
      <dgm:t>
        <a:bodyPr/>
        <a:lstStyle/>
        <a:p>
          <a:endParaRPr lang="uk-UA"/>
        </a:p>
      </dgm:t>
    </dgm:pt>
    <dgm:pt modelId="{4FC4D50B-BAE6-4B63-AD85-A2B75FD17602}" type="sibTrans" cxnId="{E07E76A4-C34E-4EBF-9053-4AB58D81C8F6}">
      <dgm:prSet/>
      <dgm:spPr/>
      <dgm:t>
        <a:bodyPr/>
        <a:lstStyle/>
        <a:p>
          <a:endParaRPr lang="uk-UA"/>
        </a:p>
      </dgm:t>
    </dgm:pt>
    <dgm:pt modelId="{58DDC82D-C392-4458-BA83-70AF539B1E9D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Поточний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3E6DCF6-D4AE-4A11-A786-28A9B12FFEEA}" type="parTrans" cxnId="{1857F2CB-AC1B-4565-982C-08E54C79D86F}">
      <dgm:prSet/>
      <dgm:spPr/>
      <dgm:t>
        <a:bodyPr/>
        <a:lstStyle/>
        <a:p>
          <a:endParaRPr lang="uk-UA"/>
        </a:p>
      </dgm:t>
    </dgm:pt>
    <dgm:pt modelId="{4DE5890E-6F88-421D-B0C5-D66A3BF72D7F}" type="sibTrans" cxnId="{1857F2CB-AC1B-4565-982C-08E54C79D86F}">
      <dgm:prSet/>
      <dgm:spPr/>
      <dgm:t>
        <a:bodyPr/>
        <a:lstStyle/>
        <a:p>
          <a:endParaRPr lang="uk-UA"/>
        </a:p>
      </dgm:t>
    </dgm:pt>
    <dgm:pt modelId="{12D25639-80EC-4BA4-857A-18D0BC6BC3E9}" type="pres">
      <dgm:prSet presAssocID="{5CAFFD5F-6D1A-4B16-BAAA-857B74257F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3C1056B-D971-43D1-8F15-F939F02A5C64}" type="pres">
      <dgm:prSet presAssocID="{1A0FCC92-40A0-49F6-BE27-155BE9836EBD}" presName="hierRoot1" presStyleCnt="0">
        <dgm:presLayoutVars>
          <dgm:hierBranch val="init"/>
        </dgm:presLayoutVars>
      </dgm:prSet>
      <dgm:spPr/>
    </dgm:pt>
    <dgm:pt modelId="{DFC27A56-3A90-467D-A874-8A51028DE934}" type="pres">
      <dgm:prSet presAssocID="{1A0FCC92-40A0-49F6-BE27-155BE9836EBD}" presName="rootComposite1" presStyleCnt="0"/>
      <dgm:spPr/>
    </dgm:pt>
    <dgm:pt modelId="{C76D4F4C-113E-499E-B8C1-A7D7D79EE473}" type="pres">
      <dgm:prSet presAssocID="{1A0FCC92-40A0-49F6-BE27-155BE9836EBD}" presName="rootText1" presStyleLbl="node0" presStyleIdx="0" presStyleCnt="1" custScaleX="291328" custScaleY="125477" custLinFactNeighborY="-790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3BE4CF1-539B-4837-99E5-F996722DB07F}" type="pres">
      <dgm:prSet presAssocID="{1A0FCC92-40A0-49F6-BE27-155BE9836EB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B29C1EFA-1606-49B4-BFB0-7074484F1E29}" type="pres">
      <dgm:prSet presAssocID="{1A0FCC92-40A0-49F6-BE27-155BE9836EBD}" presName="hierChild2" presStyleCnt="0"/>
      <dgm:spPr/>
    </dgm:pt>
    <dgm:pt modelId="{FB49E8FD-239A-4EDE-8A0D-41380EAC33F9}" type="pres">
      <dgm:prSet presAssocID="{11959A1C-B0CA-408D-8E1E-E341EAAA01C3}" presName="Name37" presStyleLbl="parChTrans1D2" presStyleIdx="0" presStyleCnt="3"/>
      <dgm:spPr/>
      <dgm:t>
        <a:bodyPr/>
        <a:lstStyle/>
        <a:p>
          <a:endParaRPr lang="uk-UA"/>
        </a:p>
      </dgm:t>
    </dgm:pt>
    <dgm:pt modelId="{5523A4DC-6196-4E1D-BDC3-BDAE750DE2A8}" type="pres">
      <dgm:prSet presAssocID="{A9FB0378-4C25-4BB4-A426-585DD7211391}" presName="hierRoot2" presStyleCnt="0">
        <dgm:presLayoutVars>
          <dgm:hierBranch val="init"/>
        </dgm:presLayoutVars>
      </dgm:prSet>
      <dgm:spPr/>
    </dgm:pt>
    <dgm:pt modelId="{7CE612E9-1B12-4457-AB67-030204F721B6}" type="pres">
      <dgm:prSet presAssocID="{A9FB0378-4C25-4BB4-A426-585DD7211391}" presName="rootComposite" presStyleCnt="0"/>
      <dgm:spPr/>
    </dgm:pt>
    <dgm:pt modelId="{9C81EF4C-30B4-41C2-9F76-0CFDDCFE3095}" type="pres">
      <dgm:prSet presAssocID="{A9FB0378-4C25-4BB4-A426-585DD7211391}" presName="rootText" presStyleLbl="node2" presStyleIdx="0" presStyleCnt="3" custScaleX="249356" custLinFactNeighborX="38858" custLinFactNeighborY="676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277F696-AA9F-4414-BCF7-E5B5E8CF5A48}" type="pres">
      <dgm:prSet presAssocID="{A9FB0378-4C25-4BB4-A426-585DD7211391}" presName="rootConnector" presStyleLbl="node2" presStyleIdx="0" presStyleCnt="3"/>
      <dgm:spPr/>
      <dgm:t>
        <a:bodyPr/>
        <a:lstStyle/>
        <a:p>
          <a:endParaRPr lang="uk-UA"/>
        </a:p>
      </dgm:t>
    </dgm:pt>
    <dgm:pt modelId="{4F293402-605F-417F-AD33-91698DD4C6BF}" type="pres">
      <dgm:prSet presAssocID="{A9FB0378-4C25-4BB4-A426-585DD7211391}" presName="hierChild4" presStyleCnt="0"/>
      <dgm:spPr/>
    </dgm:pt>
    <dgm:pt modelId="{80DDD1EE-29E9-4373-8E16-96ACD51CDF20}" type="pres">
      <dgm:prSet presAssocID="{A9FB0378-4C25-4BB4-A426-585DD7211391}" presName="hierChild5" presStyleCnt="0"/>
      <dgm:spPr/>
    </dgm:pt>
    <dgm:pt modelId="{7CBB1933-8FFA-4613-A6F6-5A43CB9D0102}" type="pres">
      <dgm:prSet presAssocID="{1E5452D3-F612-47A8-976D-DBE72DD18335}" presName="Name37" presStyleLbl="parChTrans1D2" presStyleIdx="1" presStyleCnt="3"/>
      <dgm:spPr/>
      <dgm:t>
        <a:bodyPr/>
        <a:lstStyle/>
        <a:p>
          <a:endParaRPr lang="uk-UA"/>
        </a:p>
      </dgm:t>
    </dgm:pt>
    <dgm:pt modelId="{0889D73A-D407-4692-A2AA-908AF3956FE8}" type="pres">
      <dgm:prSet presAssocID="{C2A532BB-E7A6-4E3B-B7B3-89CE5504F540}" presName="hierRoot2" presStyleCnt="0">
        <dgm:presLayoutVars>
          <dgm:hierBranch val="init"/>
        </dgm:presLayoutVars>
      </dgm:prSet>
      <dgm:spPr/>
    </dgm:pt>
    <dgm:pt modelId="{A7E9ED26-1489-4685-BCB3-5993F603EAC4}" type="pres">
      <dgm:prSet presAssocID="{C2A532BB-E7A6-4E3B-B7B3-89CE5504F540}" presName="rootComposite" presStyleCnt="0"/>
      <dgm:spPr/>
    </dgm:pt>
    <dgm:pt modelId="{1D0F2AEE-F339-4D47-86F2-D1DA3542038B}" type="pres">
      <dgm:prSet presAssocID="{C2A532BB-E7A6-4E3B-B7B3-89CE5504F540}" presName="rootText" presStyleLbl="node2" presStyleIdx="1" presStyleCnt="3" custScaleX="249355" custLinFactY="100000" custLinFactNeighborX="950" custLinFactNeighborY="12991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3A35E7D-2C95-4D43-8EA8-84A9D5ED96B0}" type="pres">
      <dgm:prSet presAssocID="{C2A532BB-E7A6-4E3B-B7B3-89CE5504F540}" presName="rootConnector" presStyleLbl="node2" presStyleIdx="1" presStyleCnt="3"/>
      <dgm:spPr/>
      <dgm:t>
        <a:bodyPr/>
        <a:lstStyle/>
        <a:p>
          <a:endParaRPr lang="uk-UA"/>
        </a:p>
      </dgm:t>
    </dgm:pt>
    <dgm:pt modelId="{A433F961-AEF3-4EBE-8F1C-D73397409C5C}" type="pres">
      <dgm:prSet presAssocID="{C2A532BB-E7A6-4E3B-B7B3-89CE5504F540}" presName="hierChild4" presStyleCnt="0"/>
      <dgm:spPr/>
    </dgm:pt>
    <dgm:pt modelId="{B1A79EA2-79B9-4AB4-AC81-16C8B63F626A}" type="pres">
      <dgm:prSet presAssocID="{C2A532BB-E7A6-4E3B-B7B3-89CE5504F540}" presName="hierChild5" presStyleCnt="0"/>
      <dgm:spPr/>
    </dgm:pt>
    <dgm:pt modelId="{319CDC89-837E-49A6-A5A2-427A8ACAC1F6}" type="pres">
      <dgm:prSet presAssocID="{C3E6DCF6-D4AE-4A11-A786-28A9B12FFEEA}" presName="Name37" presStyleLbl="parChTrans1D2" presStyleIdx="2" presStyleCnt="3"/>
      <dgm:spPr/>
      <dgm:t>
        <a:bodyPr/>
        <a:lstStyle/>
        <a:p>
          <a:endParaRPr lang="uk-UA"/>
        </a:p>
      </dgm:t>
    </dgm:pt>
    <dgm:pt modelId="{633D1EC3-CA8F-449B-BE74-4A23EC05B2BE}" type="pres">
      <dgm:prSet presAssocID="{58DDC82D-C392-4458-BA83-70AF539B1E9D}" presName="hierRoot2" presStyleCnt="0">
        <dgm:presLayoutVars>
          <dgm:hierBranch val="init"/>
        </dgm:presLayoutVars>
      </dgm:prSet>
      <dgm:spPr/>
    </dgm:pt>
    <dgm:pt modelId="{2D1918FF-40BB-4412-934C-99C6B3D111DE}" type="pres">
      <dgm:prSet presAssocID="{58DDC82D-C392-4458-BA83-70AF539B1E9D}" presName="rootComposite" presStyleCnt="0"/>
      <dgm:spPr/>
    </dgm:pt>
    <dgm:pt modelId="{BA212352-82C0-4016-881C-EDD060234EA9}" type="pres">
      <dgm:prSet presAssocID="{58DDC82D-C392-4458-BA83-70AF539B1E9D}" presName="rootText" presStyleLbl="node2" presStyleIdx="2" presStyleCnt="3" custScaleX="252662" custLinFactNeighborX="-29348" custLinFactNeighborY="676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28C6F86-82A0-42E1-AB61-4FA8A8AD4839}" type="pres">
      <dgm:prSet presAssocID="{58DDC82D-C392-4458-BA83-70AF539B1E9D}" presName="rootConnector" presStyleLbl="node2" presStyleIdx="2" presStyleCnt="3"/>
      <dgm:spPr/>
      <dgm:t>
        <a:bodyPr/>
        <a:lstStyle/>
        <a:p>
          <a:endParaRPr lang="uk-UA"/>
        </a:p>
      </dgm:t>
    </dgm:pt>
    <dgm:pt modelId="{B3916225-3F3B-4921-9D65-7A6DD551ECEA}" type="pres">
      <dgm:prSet presAssocID="{58DDC82D-C392-4458-BA83-70AF539B1E9D}" presName="hierChild4" presStyleCnt="0"/>
      <dgm:spPr/>
    </dgm:pt>
    <dgm:pt modelId="{13E3B389-2C73-4351-BDB4-23D8F38A5EC4}" type="pres">
      <dgm:prSet presAssocID="{58DDC82D-C392-4458-BA83-70AF539B1E9D}" presName="hierChild5" presStyleCnt="0"/>
      <dgm:spPr/>
    </dgm:pt>
    <dgm:pt modelId="{E5C24380-11EF-4A60-B32B-E1081A3D2879}" type="pres">
      <dgm:prSet presAssocID="{1A0FCC92-40A0-49F6-BE27-155BE9836EBD}" presName="hierChild3" presStyleCnt="0"/>
      <dgm:spPr/>
    </dgm:pt>
  </dgm:ptLst>
  <dgm:cxnLst>
    <dgm:cxn modelId="{FE47D798-93CF-4F5A-B407-9EFD2CEE6F67}" srcId="{5CAFFD5F-6D1A-4B16-BAAA-857B74257FD1}" destId="{1A0FCC92-40A0-49F6-BE27-155BE9836EBD}" srcOrd="0" destOrd="0" parTransId="{AEA0356C-DE1C-465E-AB18-182F614F3E34}" sibTransId="{06E5258B-21C9-4D1D-A917-237D4926B49E}"/>
    <dgm:cxn modelId="{B06A089A-EECF-41AB-99F7-BA57D42C4F40}" type="presOf" srcId="{1E5452D3-F612-47A8-976D-DBE72DD18335}" destId="{7CBB1933-8FFA-4613-A6F6-5A43CB9D0102}" srcOrd="0" destOrd="0" presId="urn:microsoft.com/office/officeart/2005/8/layout/orgChart1"/>
    <dgm:cxn modelId="{1857F2CB-AC1B-4565-982C-08E54C79D86F}" srcId="{1A0FCC92-40A0-49F6-BE27-155BE9836EBD}" destId="{58DDC82D-C392-4458-BA83-70AF539B1E9D}" srcOrd="2" destOrd="0" parTransId="{C3E6DCF6-D4AE-4A11-A786-28A9B12FFEEA}" sibTransId="{4DE5890E-6F88-421D-B0C5-D66A3BF72D7F}"/>
    <dgm:cxn modelId="{9F60E92E-9B18-442C-A4D1-0F04AEEF28ED}" type="presOf" srcId="{A9FB0378-4C25-4BB4-A426-585DD7211391}" destId="{9C81EF4C-30B4-41C2-9F76-0CFDDCFE3095}" srcOrd="0" destOrd="0" presId="urn:microsoft.com/office/officeart/2005/8/layout/orgChart1"/>
    <dgm:cxn modelId="{7658D854-BAE7-4973-BC57-EB05D46BEE14}" type="presOf" srcId="{5CAFFD5F-6D1A-4B16-BAAA-857B74257FD1}" destId="{12D25639-80EC-4BA4-857A-18D0BC6BC3E9}" srcOrd="0" destOrd="0" presId="urn:microsoft.com/office/officeart/2005/8/layout/orgChart1"/>
    <dgm:cxn modelId="{C08718D8-C26D-46FF-913D-5A3F31A3ECE6}" type="presOf" srcId="{C2A532BB-E7A6-4E3B-B7B3-89CE5504F540}" destId="{73A35E7D-2C95-4D43-8EA8-84A9D5ED96B0}" srcOrd="1" destOrd="0" presId="urn:microsoft.com/office/officeart/2005/8/layout/orgChart1"/>
    <dgm:cxn modelId="{C8B5259A-1648-4669-AFFB-AE8CE36D8537}" type="presOf" srcId="{A9FB0378-4C25-4BB4-A426-585DD7211391}" destId="{2277F696-AA9F-4414-BCF7-E5B5E8CF5A48}" srcOrd="1" destOrd="0" presId="urn:microsoft.com/office/officeart/2005/8/layout/orgChart1"/>
    <dgm:cxn modelId="{5D3D2A5A-D15C-4DF0-8778-B600538860C3}" type="presOf" srcId="{58DDC82D-C392-4458-BA83-70AF539B1E9D}" destId="{BA212352-82C0-4016-881C-EDD060234EA9}" srcOrd="0" destOrd="0" presId="urn:microsoft.com/office/officeart/2005/8/layout/orgChart1"/>
    <dgm:cxn modelId="{063A9AC6-C7CE-453E-90D3-70EC528F6C58}" type="presOf" srcId="{C2A532BB-E7A6-4E3B-B7B3-89CE5504F540}" destId="{1D0F2AEE-F339-4D47-86F2-D1DA3542038B}" srcOrd="0" destOrd="0" presId="urn:microsoft.com/office/officeart/2005/8/layout/orgChart1"/>
    <dgm:cxn modelId="{E07E76A4-C34E-4EBF-9053-4AB58D81C8F6}" srcId="{1A0FCC92-40A0-49F6-BE27-155BE9836EBD}" destId="{C2A532BB-E7A6-4E3B-B7B3-89CE5504F540}" srcOrd="1" destOrd="0" parTransId="{1E5452D3-F612-47A8-976D-DBE72DD18335}" sibTransId="{4FC4D50B-BAE6-4B63-AD85-A2B75FD17602}"/>
    <dgm:cxn modelId="{354F4658-295D-4047-ABAC-FEF1D0D28908}" type="presOf" srcId="{1A0FCC92-40A0-49F6-BE27-155BE9836EBD}" destId="{F3BE4CF1-539B-4837-99E5-F996722DB07F}" srcOrd="1" destOrd="0" presId="urn:microsoft.com/office/officeart/2005/8/layout/orgChart1"/>
    <dgm:cxn modelId="{2E5AF03A-35DA-4444-9AE2-6C37D0C4D27E}" type="presOf" srcId="{1A0FCC92-40A0-49F6-BE27-155BE9836EBD}" destId="{C76D4F4C-113E-499E-B8C1-A7D7D79EE473}" srcOrd="0" destOrd="0" presId="urn:microsoft.com/office/officeart/2005/8/layout/orgChart1"/>
    <dgm:cxn modelId="{468694F2-1099-4D16-A92C-7F2467BCECBE}" type="presOf" srcId="{11959A1C-B0CA-408D-8E1E-E341EAAA01C3}" destId="{FB49E8FD-239A-4EDE-8A0D-41380EAC33F9}" srcOrd="0" destOrd="0" presId="urn:microsoft.com/office/officeart/2005/8/layout/orgChart1"/>
    <dgm:cxn modelId="{1CA9668F-E37C-4611-AA67-B133540910DC}" type="presOf" srcId="{C3E6DCF6-D4AE-4A11-A786-28A9B12FFEEA}" destId="{319CDC89-837E-49A6-A5A2-427A8ACAC1F6}" srcOrd="0" destOrd="0" presId="urn:microsoft.com/office/officeart/2005/8/layout/orgChart1"/>
    <dgm:cxn modelId="{9092E55D-EEE8-41DA-8CDC-F9D8EF3B7CA2}" type="presOf" srcId="{58DDC82D-C392-4458-BA83-70AF539B1E9D}" destId="{128C6F86-82A0-42E1-AB61-4FA8A8AD4839}" srcOrd="1" destOrd="0" presId="urn:microsoft.com/office/officeart/2005/8/layout/orgChart1"/>
    <dgm:cxn modelId="{AD53DEE9-1858-4347-B969-90B129DF1E0A}" srcId="{1A0FCC92-40A0-49F6-BE27-155BE9836EBD}" destId="{A9FB0378-4C25-4BB4-A426-585DD7211391}" srcOrd="0" destOrd="0" parTransId="{11959A1C-B0CA-408D-8E1E-E341EAAA01C3}" sibTransId="{0529D4DF-FE9E-4BE1-AE1E-03B986106692}"/>
    <dgm:cxn modelId="{48233148-7F7E-4A72-8E2A-4ED5E692E100}" type="presParOf" srcId="{12D25639-80EC-4BA4-857A-18D0BC6BC3E9}" destId="{93C1056B-D971-43D1-8F15-F939F02A5C64}" srcOrd="0" destOrd="0" presId="urn:microsoft.com/office/officeart/2005/8/layout/orgChart1"/>
    <dgm:cxn modelId="{344604AB-DAB8-403A-A886-A9AB8855BCFE}" type="presParOf" srcId="{93C1056B-D971-43D1-8F15-F939F02A5C64}" destId="{DFC27A56-3A90-467D-A874-8A51028DE934}" srcOrd="0" destOrd="0" presId="urn:microsoft.com/office/officeart/2005/8/layout/orgChart1"/>
    <dgm:cxn modelId="{8BD95B16-0BB7-4238-80AF-48B068970D32}" type="presParOf" srcId="{DFC27A56-3A90-467D-A874-8A51028DE934}" destId="{C76D4F4C-113E-499E-B8C1-A7D7D79EE473}" srcOrd="0" destOrd="0" presId="urn:microsoft.com/office/officeart/2005/8/layout/orgChart1"/>
    <dgm:cxn modelId="{65247092-EB6C-48DC-BF8F-DB7B6A0EDB70}" type="presParOf" srcId="{DFC27A56-3A90-467D-A874-8A51028DE934}" destId="{F3BE4CF1-539B-4837-99E5-F996722DB07F}" srcOrd="1" destOrd="0" presId="urn:microsoft.com/office/officeart/2005/8/layout/orgChart1"/>
    <dgm:cxn modelId="{432BDB46-E1AF-41FA-8F48-BB62C4AB156C}" type="presParOf" srcId="{93C1056B-D971-43D1-8F15-F939F02A5C64}" destId="{B29C1EFA-1606-49B4-BFB0-7074484F1E29}" srcOrd="1" destOrd="0" presId="urn:microsoft.com/office/officeart/2005/8/layout/orgChart1"/>
    <dgm:cxn modelId="{CBC181D7-1D34-4EFA-9712-B409619BE999}" type="presParOf" srcId="{B29C1EFA-1606-49B4-BFB0-7074484F1E29}" destId="{FB49E8FD-239A-4EDE-8A0D-41380EAC33F9}" srcOrd="0" destOrd="0" presId="urn:microsoft.com/office/officeart/2005/8/layout/orgChart1"/>
    <dgm:cxn modelId="{D430046A-2644-4032-93BD-55821FB0E2C9}" type="presParOf" srcId="{B29C1EFA-1606-49B4-BFB0-7074484F1E29}" destId="{5523A4DC-6196-4E1D-BDC3-BDAE750DE2A8}" srcOrd="1" destOrd="0" presId="urn:microsoft.com/office/officeart/2005/8/layout/orgChart1"/>
    <dgm:cxn modelId="{52E162A3-DF8C-4384-A6AF-6239E7126162}" type="presParOf" srcId="{5523A4DC-6196-4E1D-BDC3-BDAE750DE2A8}" destId="{7CE612E9-1B12-4457-AB67-030204F721B6}" srcOrd="0" destOrd="0" presId="urn:microsoft.com/office/officeart/2005/8/layout/orgChart1"/>
    <dgm:cxn modelId="{1F7A77F3-9A4F-44B7-B863-60461221F8F7}" type="presParOf" srcId="{7CE612E9-1B12-4457-AB67-030204F721B6}" destId="{9C81EF4C-30B4-41C2-9F76-0CFDDCFE3095}" srcOrd="0" destOrd="0" presId="urn:microsoft.com/office/officeart/2005/8/layout/orgChart1"/>
    <dgm:cxn modelId="{F4431E5B-53DF-458A-A31E-61F36A7BF936}" type="presParOf" srcId="{7CE612E9-1B12-4457-AB67-030204F721B6}" destId="{2277F696-AA9F-4414-BCF7-E5B5E8CF5A48}" srcOrd="1" destOrd="0" presId="urn:microsoft.com/office/officeart/2005/8/layout/orgChart1"/>
    <dgm:cxn modelId="{0966EF9A-ACC7-4727-B858-5FA53E909BBC}" type="presParOf" srcId="{5523A4DC-6196-4E1D-BDC3-BDAE750DE2A8}" destId="{4F293402-605F-417F-AD33-91698DD4C6BF}" srcOrd="1" destOrd="0" presId="urn:microsoft.com/office/officeart/2005/8/layout/orgChart1"/>
    <dgm:cxn modelId="{64A67B4F-BCF2-4605-84EC-18BE7C55C21F}" type="presParOf" srcId="{5523A4DC-6196-4E1D-BDC3-BDAE750DE2A8}" destId="{80DDD1EE-29E9-4373-8E16-96ACD51CDF20}" srcOrd="2" destOrd="0" presId="urn:microsoft.com/office/officeart/2005/8/layout/orgChart1"/>
    <dgm:cxn modelId="{6843B74E-C3FE-40F5-8A99-413D21CAC176}" type="presParOf" srcId="{B29C1EFA-1606-49B4-BFB0-7074484F1E29}" destId="{7CBB1933-8FFA-4613-A6F6-5A43CB9D0102}" srcOrd="2" destOrd="0" presId="urn:microsoft.com/office/officeart/2005/8/layout/orgChart1"/>
    <dgm:cxn modelId="{3AEA9027-FB98-4B7F-B65F-D479F0ED3EAE}" type="presParOf" srcId="{B29C1EFA-1606-49B4-BFB0-7074484F1E29}" destId="{0889D73A-D407-4692-A2AA-908AF3956FE8}" srcOrd="3" destOrd="0" presId="urn:microsoft.com/office/officeart/2005/8/layout/orgChart1"/>
    <dgm:cxn modelId="{CEDB9AFE-C726-41EA-878B-F3E19416C138}" type="presParOf" srcId="{0889D73A-D407-4692-A2AA-908AF3956FE8}" destId="{A7E9ED26-1489-4685-BCB3-5993F603EAC4}" srcOrd="0" destOrd="0" presId="urn:microsoft.com/office/officeart/2005/8/layout/orgChart1"/>
    <dgm:cxn modelId="{3CD92E88-AFA2-48FA-90C1-20D5D048D222}" type="presParOf" srcId="{A7E9ED26-1489-4685-BCB3-5993F603EAC4}" destId="{1D0F2AEE-F339-4D47-86F2-D1DA3542038B}" srcOrd="0" destOrd="0" presId="urn:microsoft.com/office/officeart/2005/8/layout/orgChart1"/>
    <dgm:cxn modelId="{3DEE0472-3A12-42F1-A362-CC1EF16E3FEC}" type="presParOf" srcId="{A7E9ED26-1489-4685-BCB3-5993F603EAC4}" destId="{73A35E7D-2C95-4D43-8EA8-84A9D5ED96B0}" srcOrd="1" destOrd="0" presId="urn:microsoft.com/office/officeart/2005/8/layout/orgChart1"/>
    <dgm:cxn modelId="{72044849-6F3F-407E-8F25-D7023B246807}" type="presParOf" srcId="{0889D73A-D407-4692-A2AA-908AF3956FE8}" destId="{A433F961-AEF3-4EBE-8F1C-D73397409C5C}" srcOrd="1" destOrd="0" presId="urn:microsoft.com/office/officeart/2005/8/layout/orgChart1"/>
    <dgm:cxn modelId="{1C21F29D-61BC-44FC-A868-48EA18F1EF63}" type="presParOf" srcId="{0889D73A-D407-4692-A2AA-908AF3956FE8}" destId="{B1A79EA2-79B9-4AB4-AC81-16C8B63F626A}" srcOrd="2" destOrd="0" presId="urn:microsoft.com/office/officeart/2005/8/layout/orgChart1"/>
    <dgm:cxn modelId="{81871476-FED7-4A93-BB7B-A0C3E0D07AE7}" type="presParOf" srcId="{B29C1EFA-1606-49B4-BFB0-7074484F1E29}" destId="{319CDC89-837E-49A6-A5A2-427A8ACAC1F6}" srcOrd="4" destOrd="0" presId="urn:microsoft.com/office/officeart/2005/8/layout/orgChart1"/>
    <dgm:cxn modelId="{9FB589CA-F9AA-4CE8-B8AB-CBA2AAE6B02F}" type="presParOf" srcId="{B29C1EFA-1606-49B4-BFB0-7074484F1E29}" destId="{633D1EC3-CA8F-449B-BE74-4A23EC05B2BE}" srcOrd="5" destOrd="0" presId="urn:microsoft.com/office/officeart/2005/8/layout/orgChart1"/>
    <dgm:cxn modelId="{E15A7072-B967-46A8-97EE-2E3C824FE524}" type="presParOf" srcId="{633D1EC3-CA8F-449B-BE74-4A23EC05B2BE}" destId="{2D1918FF-40BB-4412-934C-99C6B3D111DE}" srcOrd="0" destOrd="0" presId="urn:microsoft.com/office/officeart/2005/8/layout/orgChart1"/>
    <dgm:cxn modelId="{869AB36E-BE0B-49C2-B098-6A1A963EA5C8}" type="presParOf" srcId="{2D1918FF-40BB-4412-934C-99C6B3D111DE}" destId="{BA212352-82C0-4016-881C-EDD060234EA9}" srcOrd="0" destOrd="0" presId="urn:microsoft.com/office/officeart/2005/8/layout/orgChart1"/>
    <dgm:cxn modelId="{FBC033DF-5352-4F6C-BC06-E3F0D7F72D25}" type="presParOf" srcId="{2D1918FF-40BB-4412-934C-99C6B3D111DE}" destId="{128C6F86-82A0-42E1-AB61-4FA8A8AD4839}" srcOrd="1" destOrd="0" presId="urn:microsoft.com/office/officeart/2005/8/layout/orgChart1"/>
    <dgm:cxn modelId="{5DAAFECA-5617-47D8-B429-1FE119660DD4}" type="presParOf" srcId="{633D1EC3-CA8F-449B-BE74-4A23EC05B2BE}" destId="{B3916225-3F3B-4921-9D65-7A6DD551ECEA}" srcOrd="1" destOrd="0" presId="urn:microsoft.com/office/officeart/2005/8/layout/orgChart1"/>
    <dgm:cxn modelId="{A98B66FD-69AA-4C02-8567-3919A44C1C58}" type="presParOf" srcId="{633D1EC3-CA8F-449B-BE74-4A23EC05B2BE}" destId="{13E3B389-2C73-4351-BDB4-23D8F38A5EC4}" srcOrd="2" destOrd="0" presId="urn:microsoft.com/office/officeart/2005/8/layout/orgChart1"/>
    <dgm:cxn modelId="{C316AA6B-A0CA-4AB6-823E-C80E3F645D24}" type="presParOf" srcId="{93C1056B-D971-43D1-8F15-F939F02A5C64}" destId="{E5C24380-11EF-4A60-B32B-E1081A3D2879}" srcOrd="2" destOrd="0" presId="urn:microsoft.com/office/officeart/2005/8/layout/orgChart1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FFD5F-6D1A-4B16-BAAA-857B74257FD1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C438EAF-3B89-44F2-903D-6AF42C72B5EC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Струсне підривання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9A21B4D-B95E-4F96-A9B9-90A4FC49D915}" type="parTrans" cxnId="{45FE5447-F79D-4BD9-9A6D-577C66B28405}">
      <dgm:prSet/>
      <dgm:spPr/>
      <dgm:t>
        <a:bodyPr/>
        <a:lstStyle/>
        <a:p>
          <a:endParaRPr lang="uk-UA"/>
        </a:p>
      </dgm:t>
    </dgm:pt>
    <dgm:pt modelId="{5CC752F0-0234-4B1F-961E-6186A241DE7B}" type="sibTrans" cxnId="{45FE5447-F79D-4BD9-9A6D-577C66B28405}">
      <dgm:prSet/>
      <dgm:spPr/>
      <dgm:t>
        <a:bodyPr/>
        <a:lstStyle/>
        <a:p>
          <a:endParaRPr lang="uk-UA"/>
        </a:p>
      </dgm:t>
    </dgm:pt>
    <dgm:pt modelId="{8295A2E6-6BC5-4BFE-9743-5B804D946670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Забезпечення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саморятуваль-</a:t>
          </a:r>
          <a:endParaRPr lang="uk-UA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никами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5845F9F-FC48-4FF3-B0DA-8A8B5C55231F}" type="parTrans" cxnId="{0C79BB95-6A0C-4C75-9813-8FDD64392BAF}">
      <dgm:prSet/>
      <dgm:spPr/>
      <dgm:t>
        <a:bodyPr/>
        <a:lstStyle/>
        <a:p>
          <a:endParaRPr lang="uk-UA"/>
        </a:p>
      </dgm:t>
    </dgm:pt>
    <dgm:pt modelId="{143DAD83-A9E7-4716-83E7-8567C6C93BF9}" type="sibTrans" cxnId="{0C79BB95-6A0C-4C75-9813-8FDD64392BAF}">
      <dgm:prSet/>
      <dgm:spPr/>
      <dgm:t>
        <a:bodyPr/>
        <a:lstStyle/>
        <a:p>
          <a:endParaRPr lang="uk-UA"/>
        </a:p>
      </dgm:t>
    </dgm:pt>
    <dgm:pt modelId="{1573E2DC-4F8D-43CA-8AC2-9E5B56967FF6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Установка рятувальних пунктів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842A1DB-2834-445E-A328-E08BC962A260}" type="parTrans" cxnId="{6920ADA6-3938-41BA-BD0C-08ECBF6C4DD5}">
      <dgm:prSet/>
      <dgm:spPr/>
      <dgm:t>
        <a:bodyPr/>
        <a:lstStyle/>
        <a:p>
          <a:endParaRPr lang="uk-UA"/>
        </a:p>
      </dgm:t>
    </dgm:pt>
    <dgm:pt modelId="{12DDD4C0-A227-43C0-B6D2-6AFD52B99156}" type="sibTrans" cxnId="{6920ADA6-3938-41BA-BD0C-08ECBF6C4DD5}">
      <dgm:prSet/>
      <dgm:spPr/>
      <dgm:t>
        <a:bodyPr/>
        <a:lstStyle/>
        <a:p>
          <a:endParaRPr lang="uk-UA"/>
        </a:p>
      </dgm:t>
    </dgm:pt>
    <dgm:pt modelId="{8C53BF57-5C1B-45EC-9044-05513E170083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Спеціальні вентиляційні схеми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DDE8668-AB8D-4E8C-AEB5-F5D8909976A1}" type="parTrans" cxnId="{585B0DE7-3BF1-4887-9FDC-0585AD903F75}">
      <dgm:prSet/>
      <dgm:spPr/>
      <dgm:t>
        <a:bodyPr/>
        <a:lstStyle/>
        <a:p>
          <a:endParaRPr lang="uk-UA"/>
        </a:p>
      </dgm:t>
    </dgm:pt>
    <dgm:pt modelId="{319C0173-9BCB-4CC4-923E-F58C8C4F52D0}" type="sibTrans" cxnId="{585B0DE7-3BF1-4887-9FDC-0585AD903F75}">
      <dgm:prSet/>
      <dgm:spPr/>
      <dgm:t>
        <a:bodyPr/>
        <a:lstStyle/>
        <a:p>
          <a:endParaRPr lang="uk-UA"/>
        </a:p>
      </dgm:t>
    </dgm:pt>
    <dgm:pt modelId="{F6A9082B-7E68-4276-A5C8-1E513FADBDD1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Дистанційне виймання вугілля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660718F-0904-4B04-82BB-D3EE2FF17243}" type="parTrans" cxnId="{C69B3478-7097-4BD8-9E1C-DE31C8043023}">
      <dgm:prSet/>
      <dgm:spPr/>
      <dgm:t>
        <a:bodyPr/>
        <a:lstStyle/>
        <a:p>
          <a:endParaRPr lang="uk-UA"/>
        </a:p>
      </dgm:t>
    </dgm:pt>
    <dgm:pt modelId="{B8CA05C2-BD7F-4326-BCFC-9F9AFF54D3B9}" type="sibTrans" cxnId="{C69B3478-7097-4BD8-9E1C-DE31C8043023}">
      <dgm:prSet/>
      <dgm:spPr/>
      <dgm:t>
        <a:bodyPr/>
        <a:lstStyle/>
        <a:p>
          <a:endParaRPr lang="uk-UA"/>
        </a:p>
      </dgm:t>
    </dgm:pt>
    <dgm:pt modelId="{C2A532BB-E7A6-4E3B-B7B3-89CE5504F540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Створення безпечних умов праці</a:t>
          </a:r>
          <a:endParaRPr lang="uk-UA" sz="2000" dirty="0"/>
        </a:p>
      </dgm:t>
    </dgm:pt>
    <dgm:pt modelId="{4FC4D50B-BAE6-4B63-AD85-A2B75FD17602}" type="sibTrans" cxnId="{E07E76A4-C34E-4EBF-9053-4AB58D81C8F6}">
      <dgm:prSet/>
      <dgm:spPr/>
      <dgm:t>
        <a:bodyPr/>
        <a:lstStyle/>
        <a:p>
          <a:endParaRPr lang="uk-UA"/>
        </a:p>
      </dgm:t>
    </dgm:pt>
    <dgm:pt modelId="{1E5452D3-F612-47A8-976D-DBE72DD18335}" type="parTrans" cxnId="{E07E76A4-C34E-4EBF-9053-4AB58D81C8F6}">
      <dgm:prSet/>
      <dgm:spPr/>
      <dgm:t>
        <a:bodyPr/>
        <a:lstStyle/>
        <a:p>
          <a:endParaRPr lang="uk-UA"/>
        </a:p>
      </dgm:t>
    </dgm:pt>
    <dgm:pt modelId="{12D25639-80EC-4BA4-857A-18D0BC6BC3E9}" type="pres">
      <dgm:prSet presAssocID="{5CAFFD5F-6D1A-4B16-BAAA-857B74257F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972B953-82A1-4E27-B2CE-7AB7DB252F63}" type="pres">
      <dgm:prSet presAssocID="{C2A532BB-E7A6-4E3B-B7B3-89CE5504F540}" presName="hierRoot1" presStyleCnt="0">
        <dgm:presLayoutVars>
          <dgm:hierBranch val="init"/>
        </dgm:presLayoutVars>
      </dgm:prSet>
      <dgm:spPr/>
    </dgm:pt>
    <dgm:pt modelId="{891790D8-23BF-43DC-A9B9-10A42B70BD70}" type="pres">
      <dgm:prSet presAssocID="{C2A532BB-E7A6-4E3B-B7B3-89CE5504F540}" presName="rootComposite1" presStyleCnt="0"/>
      <dgm:spPr/>
    </dgm:pt>
    <dgm:pt modelId="{F0DE5928-08A3-495F-9859-421B5DF57D66}" type="pres">
      <dgm:prSet presAssocID="{C2A532BB-E7A6-4E3B-B7B3-89CE5504F540}" presName="rootText1" presStyleLbl="node0" presStyleIdx="0" presStyleCnt="1" custScaleX="673468" custScaleY="170678" custLinFactY="-229148" custLinFactNeighborY="-3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980E505-7B9B-422F-A14D-0A3CF21ECA46}" type="pres">
      <dgm:prSet presAssocID="{C2A532BB-E7A6-4E3B-B7B3-89CE5504F540}" presName="rootConnector1" presStyleLbl="node1" presStyleIdx="0" presStyleCnt="0"/>
      <dgm:spPr/>
      <dgm:t>
        <a:bodyPr/>
        <a:lstStyle/>
        <a:p>
          <a:endParaRPr lang="uk-UA"/>
        </a:p>
      </dgm:t>
    </dgm:pt>
    <dgm:pt modelId="{F8DFF1A7-67BB-41E9-9348-8ACFA7D9B3F2}" type="pres">
      <dgm:prSet presAssocID="{C2A532BB-E7A6-4E3B-B7B3-89CE5504F540}" presName="hierChild2" presStyleCnt="0"/>
      <dgm:spPr/>
    </dgm:pt>
    <dgm:pt modelId="{4C35CC9E-22F4-48FC-A10E-F05427B0F2B8}" type="pres">
      <dgm:prSet presAssocID="{99A21B4D-B95E-4F96-A9B9-90A4FC49D915}" presName="Name37" presStyleLbl="parChTrans1D2" presStyleIdx="0" presStyleCnt="5"/>
      <dgm:spPr/>
      <dgm:t>
        <a:bodyPr/>
        <a:lstStyle/>
        <a:p>
          <a:endParaRPr lang="uk-UA"/>
        </a:p>
      </dgm:t>
    </dgm:pt>
    <dgm:pt modelId="{9537DC22-73D3-48D5-A8E4-CD2ED952D033}" type="pres">
      <dgm:prSet presAssocID="{6C438EAF-3B89-44F2-903D-6AF42C72B5EC}" presName="hierRoot2" presStyleCnt="0">
        <dgm:presLayoutVars>
          <dgm:hierBranch val="init"/>
        </dgm:presLayoutVars>
      </dgm:prSet>
      <dgm:spPr/>
    </dgm:pt>
    <dgm:pt modelId="{7A54DE2A-A2B0-4325-B7AD-B69448945370}" type="pres">
      <dgm:prSet presAssocID="{6C438EAF-3B89-44F2-903D-6AF42C72B5EC}" presName="rootComposite" presStyleCnt="0"/>
      <dgm:spPr/>
    </dgm:pt>
    <dgm:pt modelId="{4CF4599A-BCAA-4424-BCB7-04D2994997BF}" type="pres">
      <dgm:prSet presAssocID="{6C438EAF-3B89-44F2-903D-6AF42C72B5EC}" presName="rootText" presStyleLbl="node2" presStyleIdx="0" presStyleCnt="5" custScaleX="286157" custScaleY="292419" custLinFactNeighborY="-6013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9B74E6C-BCF3-4F23-A369-72BF562F8378}" type="pres">
      <dgm:prSet presAssocID="{6C438EAF-3B89-44F2-903D-6AF42C72B5EC}" presName="rootConnector" presStyleLbl="node2" presStyleIdx="0" presStyleCnt="5"/>
      <dgm:spPr/>
      <dgm:t>
        <a:bodyPr/>
        <a:lstStyle/>
        <a:p>
          <a:endParaRPr lang="uk-UA"/>
        </a:p>
      </dgm:t>
    </dgm:pt>
    <dgm:pt modelId="{3B49D174-9C3A-46FA-9129-8546003262D7}" type="pres">
      <dgm:prSet presAssocID="{6C438EAF-3B89-44F2-903D-6AF42C72B5EC}" presName="hierChild4" presStyleCnt="0"/>
      <dgm:spPr/>
    </dgm:pt>
    <dgm:pt modelId="{171471E6-9BD4-4945-918F-E7370E026953}" type="pres">
      <dgm:prSet presAssocID="{6C438EAF-3B89-44F2-903D-6AF42C72B5EC}" presName="hierChild5" presStyleCnt="0"/>
      <dgm:spPr/>
    </dgm:pt>
    <dgm:pt modelId="{D93B4B45-5EE1-4F5F-8402-096018D7387E}" type="pres">
      <dgm:prSet presAssocID="{C660718F-0904-4B04-82BB-D3EE2FF17243}" presName="Name37" presStyleLbl="parChTrans1D2" presStyleIdx="1" presStyleCnt="5"/>
      <dgm:spPr/>
      <dgm:t>
        <a:bodyPr/>
        <a:lstStyle/>
        <a:p>
          <a:endParaRPr lang="uk-UA"/>
        </a:p>
      </dgm:t>
    </dgm:pt>
    <dgm:pt modelId="{F1DFEB1D-2F0B-4286-A3D3-9BF354307BF6}" type="pres">
      <dgm:prSet presAssocID="{F6A9082B-7E68-4276-A5C8-1E513FADBDD1}" presName="hierRoot2" presStyleCnt="0">
        <dgm:presLayoutVars>
          <dgm:hierBranch val="init"/>
        </dgm:presLayoutVars>
      </dgm:prSet>
      <dgm:spPr/>
    </dgm:pt>
    <dgm:pt modelId="{26142293-4ADD-4AF1-A816-64956E26B4AA}" type="pres">
      <dgm:prSet presAssocID="{F6A9082B-7E68-4276-A5C8-1E513FADBDD1}" presName="rootComposite" presStyleCnt="0"/>
      <dgm:spPr/>
    </dgm:pt>
    <dgm:pt modelId="{35DA7F2A-E902-46EC-ABBC-D129AC4C425F}" type="pres">
      <dgm:prSet presAssocID="{F6A9082B-7E68-4276-A5C8-1E513FADBDD1}" presName="rootText" presStyleLbl="node2" presStyleIdx="1" presStyleCnt="5" custScaleX="286157" custScaleY="292419" custLinFactNeighborY="-6013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AD0E7D2-CE48-4DBE-BB94-F5678A7DE72B}" type="pres">
      <dgm:prSet presAssocID="{F6A9082B-7E68-4276-A5C8-1E513FADBDD1}" presName="rootConnector" presStyleLbl="node2" presStyleIdx="1" presStyleCnt="5"/>
      <dgm:spPr/>
      <dgm:t>
        <a:bodyPr/>
        <a:lstStyle/>
        <a:p>
          <a:endParaRPr lang="uk-UA"/>
        </a:p>
      </dgm:t>
    </dgm:pt>
    <dgm:pt modelId="{E8EB16C9-5BB3-49FD-AF06-BDE72C9B88D6}" type="pres">
      <dgm:prSet presAssocID="{F6A9082B-7E68-4276-A5C8-1E513FADBDD1}" presName="hierChild4" presStyleCnt="0"/>
      <dgm:spPr/>
    </dgm:pt>
    <dgm:pt modelId="{518A3DFF-7800-4E1D-889B-288F65585732}" type="pres">
      <dgm:prSet presAssocID="{F6A9082B-7E68-4276-A5C8-1E513FADBDD1}" presName="hierChild5" presStyleCnt="0"/>
      <dgm:spPr/>
    </dgm:pt>
    <dgm:pt modelId="{8290CFB1-92B8-4579-99ED-FC13A48F0965}" type="pres">
      <dgm:prSet presAssocID="{DDDE8668-AB8D-4E8C-AEB5-F5D8909976A1}" presName="Name37" presStyleLbl="parChTrans1D2" presStyleIdx="2" presStyleCnt="5"/>
      <dgm:spPr/>
      <dgm:t>
        <a:bodyPr/>
        <a:lstStyle/>
        <a:p>
          <a:endParaRPr lang="uk-UA"/>
        </a:p>
      </dgm:t>
    </dgm:pt>
    <dgm:pt modelId="{C8658605-6737-46BE-BEA7-D01D99AD73ED}" type="pres">
      <dgm:prSet presAssocID="{8C53BF57-5C1B-45EC-9044-05513E170083}" presName="hierRoot2" presStyleCnt="0">
        <dgm:presLayoutVars>
          <dgm:hierBranch val="init"/>
        </dgm:presLayoutVars>
      </dgm:prSet>
      <dgm:spPr/>
    </dgm:pt>
    <dgm:pt modelId="{E2A6B0EE-B609-4FE6-9EA8-798B5CCFD3C1}" type="pres">
      <dgm:prSet presAssocID="{8C53BF57-5C1B-45EC-9044-05513E170083}" presName="rootComposite" presStyleCnt="0"/>
      <dgm:spPr/>
    </dgm:pt>
    <dgm:pt modelId="{4899E476-CDB5-4E61-B62E-5F61966ED900}" type="pres">
      <dgm:prSet presAssocID="{8C53BF57-5C1B-45EC-9044-05513E170083}" presName="rootText" presStyleLbl="node2" presStyleIdx="2" presStyleCnt="5" custScaleX="286157" custScaleY="292419" custLinFactNeighborY="-6013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58B54CF-B536-4805-8E33-BE469936BE10}" type="pres">
      <dgm:prSet presAssocID="{8C53BF57-5C1B-45EC-9044-05513E170083}" presName="rootConnector" presStyleLbl="node2" presStyleIdx="2" presStyleCnt="5"/>
      <dgm:spPr/>
      <dgm:t>
        <a:bodyPr/>
        <a:lstStyle/>
        <a:p>
          <a:endParaRPr lang="uk-UA"/>
        </a:p>
      </dgm:t>
    </dgm:pt>
    <dgm:pt modelId="{E0596490-CEE9-472E-99DE-D6A98169BBD3}" type="pres">
      <dgm:prSet presAssocID="{8C53BF57-5C1B-45EC-9044-05513E170083}" presName="hierChild4" presStyleCnt="0"/>
      <dgm:spPr/>
    </dgm:pt>
    <dgm:pt modelId="{0CD16586-86E0-4D2B-8045-13354BDCAB52}" type="pres">
      <dgm:prSet presAssocID="{8C53BF57-5C1B-45EC-9044-05513E170083}" presName="hierChild5" presStyleCnt="0"/>
      <dgm:spPr/>
    </dgm:pt>
    <dgm:pt modelId="{41FAB820-92A8-4157-BDE0-260BDF426202}" type="pres">
      <dgm:prSet presAssocID="{D842A1DB-2834-445E-A328-E08BC962A260}" presName="Name37" presStyleLbl="parChTrans1D2" presStyleIdx="3" presStyleCnt="5"/>
      <dgm:spPr/>
      <dgm:t>
        <a:bodyPr/>
        <a:lstStyle/>
        <a:p>
          <a:endParaRPr lang="uk-UA"/>
        </a:p>
      </dgm:t>
    </dgm:pt>
    <dgm:pt modelId="{C7664851-0A2C-46AA-A054-0356C61BC043}" type="pres">
      <dgm:prSet presAssocID="{1573E2DC-4F8D-43CA-8AC2-9E5B56967FF6}" presName="hierRoot2" presStyleCnt="0">
        <dgm:presLayoutVars>
          <dgm:hierBranch val="init"/>
        </dgm:presLayoutVars>
      </dgm:prSet>
      <dgm:spPr/>
    </dgm:pt>
    <dgm:pt modelId="{E2A7E07A-2402-4281-9D59-3586001F1194}" type="pres">
      <dgm:prSet presAssocID="{1573E2DC-4F8D-43CA-8AC2-9E5B56967FF6}" presName="rootComposite" presStyleCnt="0"/>
      <dgm:spPr/>
    </dgm:pt>
    <dgm:pt modelId="{D56C6FD3-6822-445D-9EC4-1767EE7193EB}" type="pres">
      <dgm:prSet presAssocID="{1573E2DC-4F8D-43CA-8AC2-9E5B56967FF6}" presName="rootText" presStyleLbl="node2" presStyleIdx="3" presStyleCnt="5" custScaleX="286157" custScaleY="292419" custLinFactNeighborY="-6013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AE628B7-2545-4D40-B3E4-C00D8645B18B}" type="pres">
      <dgm:prSet presAssocID="{1573E2DC-4F8D-43CA-8AC2-9E5B56967FF6}" presName="rootConnector" presStyleLbl="node2" presStyleIdx="3" presStyleCnt="5"/>
      <dgm:spPr/>
      <dgm:t>
        <a:bodyPr/>
        <a:lstStyle/>
        <a:p>
          <a:endParaRPr lang="uk-UA"/>
        </a:p>
      </dgm:t>
    </dgm:pt>
    <dgm:pt modelId="{26547C83-1EAA-44C1-832F-49DC2114264B}" type="pres">
      <dgm:prSet presAssocID="{1573E2DC-4F8D-43CA-8AC2-9E5B56967FF6}" presName="hierChild4" presStyleCnt="0"/>
      <dgm:spPr/>
    </dgm:pt>
    <dgm:pt modelId="{843F9421-1CAE-4B53-8F2B-9932F884F0B9}" type="pres">
      <dgm:prSet presAssocID="{1573E2DC-4F8D-43CA-8AC2-9E5B56967FF6}" presName="hierChild5" presStyleCnt="0"/>
      <dgm:spPr/>
    </dgm:pt>
    <dgm:pt modelId="{5A0DBDC5-D385-433E-A54B-6330D7087B2D}" type="pres">
      <dgm:prSet presAssocID="{A5845F9F-FC48-4FF3-B0DA-8A8B5C55231F}" presName="Name37" presStyleLbl="parChTrans1D2" presStyleIdx="4" presStyleCnt="5"/>
      <dgm:spPr/>
      <dgm:t>
        <a:bodyPr/>
        <a:lstStyle/>
        <a:p>
          <a:endParaRPr lang="uk-UA"/>
        </a:p>
      </dgm:t>
    </dgm:pt>
    <dgm:pt modelId="{546AA051-2B16-43BB-922B-18C4B2F1917B}" type="pres">
      <dgm:prSet presAssocID="{8295A2E6-6BC5-4BFE-9743-5B804D946670}" presName="hierRoot2" presStyleCnt="0">
        <dgm:presLayoutVars>
          <dgm:hierBranch val="init"/>
        </dgm:presLayoutVars>
      </dgm:prSet>
      <dgm:spPr/>
    </dgm:pt>
    <dgm:pt modelId="{E53C3AA7-C64E-49CE-9CD6-497ED5135959}" type="pres">
      <dgm:prSet presAssocID="{8295A2E6-6BC5-4BFE-9743-5B804D946670}" presName="rootComposite" presStyleCnt="0"/>
      <dgm:spPr/>
    </dgm:pt>
    <dgm:pt modelId="{2D591622-059E-44E3-8ED4-BB4BFB13B4D9}" type="pres">
      <dgm:prSet presAssocID="{8295A2E6-6BC5-4BFE-9743-5B804D946670}" presName="rootText" presStyleLbl="node2" presStyleIdx="4" presStyleCnt="5" custScaleX="286157" custScaleY="292419" custLinFactNeighborY="-6013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30A0A5D-F4A9-4FA9-81CD-722791C83881}" type="pres">
      <dgm:prSet presAssocID="{8295A2E6-6BC5-4BFE-9743-5B804D946670}" presName="rootConnector" presStyleLbl="node2" presStyleIdx="4" presStyleCnt="5"/>
      <dgm:spPr/>
      <dgm:t>
        <a:bodyPr/>
        <a:lstStyle/>
        <a:p>
          <a:endParaRPr lang="uk-UA"/>
        </a:p>
      </dgm:t>
    </dgm:pt>
    <dgm:pt modelId="{02183A56-EC18-4048-A38B-C46B22BC78F3}" type="pres">
      <dgm:prSet presAssocID="{8295A2E6-6BC5-4BFE-9743-5B804D946670}" presName="hierChild4" presStyleCnt="0"/>
      <dgm:spPr/>
    </dgm:pt>
    <dgm:pt modelId="{6FA309F2-7D36-4416-9034-4F5E3084D922}" type="pres">
      <dgm:prSet presAssocID="{8295A2E6-6BC5-4BFE-9743-5B804D946670}" presName="hierChild5" presStyleCnt="0"/>
      <dgm:spPr/>
    </dgm:pt>
    <dgm:pt modelId="{7D6D2933-E197-4916-98E8-0176A314FC91}" type="pres">
      <dgm:prSet presAssocID="{C2A532BB-E7A6-4E3B-B7B3-89CE5504F540}" presName="hierChild3" presStyleCnt="0"/>
      <dgm:spPr/>
    </dgm:pt>
  </dgm:ptLst>
  <dgm:cxnLst>
    <dgm:cxn modelId="{DD4D108D-50D5-4611-B0F4-DBD4303B88EB}" type="presOf" srcId="{6C438EAF-3B89-44F2-903D-6AF42C72B5EC}" destId="{4CF4599A-BCAA-4424-BCB7-04D2994997BF}" srcOrd="0" destOrd="0" presId="urn:microsoft.com/office/officeart/2005/8/layout/orgChart1"/>
    <dgm:cxn modelId="{F711E4A4-9AEB-490D-8195-9A6880DDFFCD}" type="presOf" srcId="{F6A9082B-7E68-4276-A5C8-1E513FADBDD1}" destId="{35DA7F2A-E902-46EC-ABBC-D129AC4C425F}" srcOrd="0" destOrd="0" presId="urn:microsoft.com/office/officeart/2005/8/layout/orgChart1"/>
    <dgm:cxn modelId="{2E2B5B24-C18D-4587-A947-DDBA1E0D354F}" type="presOf" srcId="{6C438EAF-3B89-44F2-903D-6AF42C72B5EC}" destId="{79B74E6C-BCF3-4F23-A369-72BF562F8378}" srcOrd="1" destOrd="0" presId="urn:microsoft.com/office/officeart/2005/8/layout/orgChart1"/>
    <dgm:cxn modelId="{C69B3478-7097-4BD8-9E1C-DE31C8043023}" srcId="{C2A532BB-E7A6-4E3B-B7B3-89CE5504F540}" destId="{F6A9082B-7E68-4276-A5C8-1E513FADBDD1}" srcOrd="1" destOrd="0" parTransId="{C660718F-0904-4B04-82BB-D3EE2FF17243}" sibTransId="{B8CA05C2-BD7F-4326-BCFC-9F9AFF54D3B9}"/>
    <dgm:cxn modelId="{2567C951-4604-499E-B3C3-14935422D275}" type="presOf" srcId="{1573E2DC-4F8D-43CA-8AC2-9E5B56967FF6}" destId="{D56C6FD3-6822-445D-9EC4-1767EE7193EB}" srcOrd="0" destOrd="0" presId="urn:microsoft.com/office/officeart/2005/8/layout/orgChart1"/>
    <dgm:cxn modelId="{D1877720-09E3-4BE2-8143-7B39F8EA795A}" type="presOf" srcId="{1573E2DC-4F8D-43CA-8AC2-9E5B56967FF6}" destId="{FAE628B7-2545-4D40-B3E4-C00D8645B18B}" srcOrd="1" destOrd="0" presId="urn:microsoft.com/office/officeart/2005/8/layout/orgChart1"/>
    <dgm:cxn modelId="{DAEE807E-349F-4A15-B985-F6C82C6CACF5}" type="presOf" srcId="{8C53BF57-5C1B-45EC-9044-05513E170083}" destId="{4899E476-CDB5-4E61-B62E-5F61966ED900}" srcOrd="0" destOrd="0" presId="urn:microsoft.com/office/officeart/2005/8/layout/orgChart1"/>
    <dgm:cxn modelId="{3548AB44-8015-4450-95B0-C2945964F41B}" type="presOf" srcId="{A5845F9F-FC48-4FF3-B0DA-8A8B5C55231F}" destId="{5A0DBDC5-D385-433E-A54B-6330D7087B2D}" srcOrd="0" destOrd="0" presId="urn:microsoft.com/office/officeart/2005/8/layout/orgChart1"/>
    <dgm:cxn modelId="{974CDA32-0971-4287-9FD2-AB2A6AF8BBDC}" type="presOf" srcId="{C2A532BB-E7A6-4E3B-B7B3-89CE5504F540}" destId="{F0DE5928-08A3-495F-9859-421B5DF57D66}" srcOrd="0" destOrd="0" presId="urn:microsoft.com/office/officeart/2005/8/layout/orgChart1"/>
    <dgm:cxn modelId="{A3B2D039-1E3A-43C1-9D80-5213676CCBC7}" type="presOf" srcId="{99A21B4D-B95E-4F96-A9B9-90A4FC49D915}" destId="{4C35CC9E-22F4-48FC-A10E-F05427B0F2B8}" srcOrd="0" destOrd="0" presId="urn:microsoft.com/office/officeart/2005/8/layout/orgChart1"/>
    <dgm:cxn modelId="{F3679305-C551-4D18-A829-6E3FB782F1B4}" type="presOf" srcId="{C2A532BB-E7A6-4E3B-B7B3-89CE5504F540}" destId="{A980E505-7B9B-422F-A14D-0A3CF21ECA46}" srcOrd="1" destOrd="0" presId="urn:microsoft.com/office/officeart/2005/8/layout/orgChart1"/>
    <dgm:cxn modelId="{E07E76A4-C34E-4EBF-9053-4AB58D81C8F6}" srcId="{5CAFFD5F-6D1A-4B16-BAAA-857B74257FD1}" destId="{C2A532BB-E7A6-4E3B-B7B3-89CE5504F540}" srcOrd="0" destOrd="0" parTransId="{1E5452D3-F612-47A8-976D-DBE72DD18335}" sibTransId="{4FC4D50B-BAE6-4B63-AD85-A2B75FD17602}"/>
    <dgm:cxn modelId="{45FE5447-F79D-4BD9-9A6D-577C66B28405}" srcId="{C2A532BB-E7A6-4E3B-B7B3-89CE5504F540}" destId="{6C438EAF-3B89-44F2-903D-6AF42C72B5EC}" srcOrd="0" destOrd="0" parTransId="{99A21B4D-B95E-4F96-A9B9-90A4FC49D915}" sibTransId="{5CC752F0-0234-4B1F-961E-6186A241DE7B}"/>
    <dgm:cxn modelId="{446C3FE0-C504-4629-84AE-FAE7026DCA5E}" type="presOf" srcId="{8C53BF57-5C1B-45EC-9044-05513E170083}" destId="{458B54CF-B536-4805-8E33-BE469936BE10}" srcOrd="1" destOrd="0" presId="urn:microsoft.com/office/officeart/2005/8/layout/orgChart1"/>
    <dgm:cxn modelId="{47AA0DBD-4028-4BE9-8863-26300DE2FEC2}" type="presOf" srcId="{8295A2E6-6BC5-4BFE-9743-5B804D946670}" destId="{030A0A5D-F4A9-4FA9-81CD-722791C83881}" srcOrd="1" destOrd="0" presId="urn:microsoft.com/office/officeart/2005/8/layout/orgChart1"/>
    <dgm:cxn modelId="{6920ADA6-3938-41BA-BD0C-08ECBF6C4DD5}" srcId="{C2A532BB-E7A6-4E3B-B7B3-89CE5504F540}" destId="{1573E2DC-4F8D-43CA-8AC2-9E5B56967FF6}" srcOrd="3" destOrd="0" parTransId="{D842A1DB-2834-445E-A328-E08BC962A260}" sibTransId="{12DDD4C0-A227-43C0-B6D2-6AFD52B99156}"/>
    <dgm:cxn modelId="{643F2215-DAA3-4E6B-ACE1-B56CC4129453}" type="presOf" srcId="{5CAFFD5F-6D1A-4B16-BAAA-857B74257FD1}" destId="{12D25639-80EC-4BA4-857A-18D0BC6BC3E9}" srcOrd="0" destOrd="0" presId="urn:microsoft.com/office/officeart/2005/8/layout/orgChart1"/>
    <dgm:cxn modelId="{26F29432-4E5A-451C-888C-461128A568AE}" type="presOf" srcId="{C660718F-0904-4B04-82BB-D3EE2FF17243}" destId="{D93B4B45-5EE1-4F5F-8402-096018D7387E}" srcOrd="0" destOrd="0" presId="urn:microsoft.com/office/officeart/2005/8/layout/orgChart1"/>
    <dgm:cxn modelId="{585B0DE7-3BF1-4887-9FDC-0585AD903F75}" srcId="{C2A532BB-E7A6-4E3B-B7B3-89CE5504F540}" destId="{8C53BF57-5C1B-45EC-9044-05513E170083}" srcOrd="2" destOrd="0" parTransId="{DDDE8668-AB8D-4E8C-AEB5-F5D8909976A1}" sibTransId="{319C0173-9BCB-4CC4-923E-F58C8C4F52D0}"/>
    <dgm:cxn modelId="{8793C115-1591-42BA-88EE-B9AEDBBD4D11}" type="presOf" srcId="{DDDE8668-AB8D-4E8C-AEB5-F5D8909976A1}" destId="{8290CFB1-92B8-4579-99ED-FC13A48F0965}" srcOrd="0" destOrd="0" presId="urn:microsoft.com/office/officeart/2005/8/layout/orgChart1"/>
    <dgm:cxn modelId="{13E1EAD5-766F-47CE-9ECE-30DC359CE49E}" type="presOf" srcId="{D842A1DB-2834-445E-A328-E08BC962A260}" destId="{41FAB820-92A8-4157-BDE0-260BDF426202}" srcOrd="0" destOrd="0" presId="urn:microsoft.com/office/officeart/2005/8/layout/orgChart1"/>
    <dgm:cxn modelId="{19002B76-E233-49C7-87D3-053446CEB4F8}" type="presOf" srcId="{8295A2E6-6BC5-4BFE-9743-5B804D946670}" destId="{2D591622-059E-44E3-8ED4-BB4BFB13B4D9}" srcOrd="0" destOrd="0" presId="urn:microsoft.com/office/officeart/2005/8/layout/orgChart1"/>
    <dgm:cxn modelId="{0C79BB95-6A0C-4C75-9813-8FDD64392BAF}" srcId="{C2A532BB-E7A6-4E3B-B7B3-89CE5504F540}" destId="{8295A2E6-6BC5-4BFE-9743-5B804D946670}" srcOrd="4" destOrd="0" parTransId="{A5845F9F-FC48-4FF3-B0DA-8A8B5C55231F}" sibTransId="{143DAD83-A9E7-4716-83E7-8567C6C93BF9}"/>
    <dgm:cxn modelId="{6AD39533-1E07-4CB4-976B-FE1450802AD9}" type="presOf" srcId="{F6A9082B-7E68-4276-A5C8-1E513FADBDD1}" destId="{3AD0E7D2-CE48-4DBE-BB94-F5678A7DE72B}" srcOrd="1" destOrd="0" presId="urn:microsoft.com/office/officeart/2005/8/layout/orgChart1"/>
    <dgm:cxn modelId="{8A0736EF-294E-41E8-A60F-55F1F79BCAFB}" type="presParOf" srcId="{12D25639-80EC-4BA4-857A-18D0BC6BC3E9}" destId="{4972B953-82A1-4E27-B2CE-7AB7DB252F63}" srcOrd="0" destOrd="0" presId="urn:microsoft.com/office/officeart/2005/8/layout/orgChart1"/>
    <dgm:cxn modelId="{A9EB1FAC-BB4A-4DD8-83EE-889A7A5CDDDB}" type="presParOf" srcId="{4972B953-82A1-4E27-B2CE-7AB7DB252F63}" destId="{891790D8-23BF-43DC-A9B9-10A42B70BD70}" srcOrd="0" destOrd="0" presId="urn:microsoft.com/office/officeart/2005/8/layout/orgChart1"/>
    <dgm:cxn modelId="{2B6891E1-92C5-4C21-BE3B-D2313087E46A}" type="presParOf" srcId="{891790D8-23BF-43DC-A9B9-10A42B70BD70}" destId="{F0DE5928-08A3-495F-9859-421B5DF57D66}" srcOrd="0" destOrd="0" presId="urn:microsoft.com/office/officeart/2005/8/layout/orgChart1"/>
    <dgm:cxn modelId="{2EAB21DA-6DEE-4C19-A544-A7577A9790C9}" type="presParOf" srcId="{891790D8-23BF-43DC-A9B9-10A42B70BD70}" destId="{A980E505-7B9B-422F-A14D-0A3CF21ECA46}" srcOrd="1" destOrd="0" presId="urn:microsoft.com/office/officeart/2005/8/layout/orgChart1"/>
    <dgm:cxn modelId="{7CD23756-3CFC-4C38-9F91-8DDE635BD80D}" type="presParOf" srcId="{4972B953-82A1-4E27-B2CE-7AB7DB252F63}" destId="{F8DFF1A7-67BB-41E9-9348-8ACFA7D9B3F2}" srcOrd="1" destOrd="0" presId="urn:microsoft.com/office/officeart/2005/8/layout/orgChart1"/>
    <dgm:cxn modelId="{35A7B211-993D-41B7-87C5-F11FD2319B20}" type="presParOf" srcId="{F8DFF1A7-67BB-41E9-9348-8ACFA7D9B3F2}" destId="{4C35CC9E-22F4-48FC-A10E-F05427B0F2B8}" srcOrd="0" destOrd="0" presId="urn:microsoft.com/office/officeart/2005/8/layout/orgChart1"/>
    <dgm:cxn modelId="{473F799F-1F56-4695-8F66-058EDE701842}" type="presParOf" srcId="{F8DFF1A7-67BB-41E9-9348-8ACFA7D9B3F2}" destId="{9537DC22-73D3-48D5-A8E4-CD2ED952D033}" srcOrd="1" destOrd="0" presId="urn:microsoft.com/office/officeart/2005/8/layout/orgChart1"/>
    <dgm:cxn modelId="{FB64895D-D1FC-433E-BCB2-5E2D384A13FE}" type="presParOf" srcId="{9537DC22-73D3-48D5-A8E4-CD2ED952D033}" destId="{7A54DE2A-A2B0-4325-B7AD-B69448945370}" srcOrd="0" destOrd="0" presId="urn:microsoft.com/office/officeart/2005/8/layout/orgChart1"/>
    <dgm:cxn modelId="{7695C19E-5DD4-4BA1-B6F4-94B382606A7E}" type="presParOf" srcId="{7A54DE2A-A2B0-4325-B7AD-B69448945370}" destId="{4CF4599A-BCAA-4424-BCB7-04D2994997BF}" srcOrd="0" destOrd="0" presId="urn:microsoft.com/office/officeart/2005/8/layout/orgChart1"/>
    <dgm:cxn modelId="{BD847FFB-F1A2-4F1A-964E-E6986E992D8B}" type="presParOf" srcId="{7A54DE2A-A2B0-4325-B7AD-B69448945370}" destId="{79B74E6C-BCF3-4F23-A369-72BF562F8378}" srcOrd="1" destOrd="0" presId="urn:microsoft.com/office/officeart/2005/8/layout/orgChart1"/>
    <dgm:cxn modelId="{8FE4394A-563B-471B-B0C6-73663E535791}" type="presParOf" srcId="{9537DC22-73D3-48D5-A8E4-CD2ED952D033}" destId="{3B49D174-9C3A-46FA-9129-8546003262D7}" srcOrd="1" destOrd="0" presId="urn:microsoft.com/office/officeart/2005/8/layout/orgChart1"/>
    <dgm:cxn modelId="{BCA8E027-4E0E-45A5-82FC-C0D6DADD94AC}" type="presParOf" srcId="{9537DC22-73D3-48D5-A8E4-CD2ED952D033}" destId="{171471E6-9BD4-4945-918F-E7370E026953}" srcOrd="2" destOrd="0" presId="urn:microsoft.com/office/officeart/2005/8/layout/orgChart1"/>
    <dgm:cxn modelId="{8B68C938-9683-41AD-AD6B-958F72983001}" type="presParOf" srcId="{F8DFF1A7-67BB-41E9-9348-8ACFA7D9B3F2}" destId="{D93B4B45-5EE1-4F5F-8402-096018D7387E}" srcOrd="2" destOrd="0" presId="urn:microsoft.com/office/officeart/2005/8/layout/orgChart1"/>
    <dgm:cxn modelId="{03DB6161-22B3-4145-8545-E327A77C4E29}" type="presParOf" srcId="{F8DFF1A7-67BB-41E9-9348-8ACFA7D9B3F2}" destId="{F1DFEB1D-2F0B-4286-A3D3-9BF354307BF6}" srcOrd="3" destOrd="0" presId="urn:microsoft.com/office/officeart/2005/8/layout/orgChart1"/>
    <dgm:cxn modelId="{6DF5A7DE-6354-4813-A1FA-C9F87FD1DC1F}" type="presParOf" srcId="{F1DFEB1D-2F0B-4286-A3D3-9BF354307BF6}" destId="{26142293-4ADD-4AF1-A816-64956E26B4AA}" srcOrd="0" destOrd="0" presId="urn:microsoft.com/office/officeart/2005/8/layout/orgChart1"/>
    <dgm:cxn modelId="{4485084D-7E71-4C68-8879-3AE51772E850}" type="presParOf" srcId="{26142293-4ADD-4AF1-A816-64956E26B4AA}" destId="{35DA7F2A-E902-46EC-ABBC-D129AC4C425F}" srcOrd="0" destOrd="0" presId="urn:microsoft.com/office/officeart/2005/8/layout/orgChart1"/>
    <dgm:cxn modelId="{4EF29A1F-8EE0-4E3C-90F8-BCAA6D9971A7}" type="presParOf" srcId="{26142293-4ADD-4AF1-A816-64956E26B4AA}" destId="{3AD0E7D2-CE48-4DBE-BB94-F5678A7DE72B}" srcOrd="1" destOrd="0" presId="urn:microsoft.com/office/officeart/2005/8/layout/orgChart1"/>
    <dgm:cxn modelId="{F86B1CA9-D78C-45D8-88B0-1BC28A95DD7D}" type="presParOf" srcId="{F1DFEB1D-2F0B-4286-A3D3-9BF354307BF6}" destId="{E8EB16C9-5BB3-49FD-AF06-BDE72C9B88D6}" srcOrd="1" destOrd="0" presId="urn:microsoft.com/office/officeart/2005/8/layout/orgChart1"/>
    <dgm:cxn modelId="{DB83A65F-D46E-4B4A-9AE6-6E28BC4324C3}" type="presParOf" srcId="{F1DFEB1D-2F0B-4286-A3D3-9BF354307BF6}" destId="{518A3DFF-7800-4E1D-889B-288F65585732}" srcOrd="2" destOrd="0" presId="urn:microsoft.com/office/officeart/2005/8/layout/orgChart1"/>
    <dgm:cxn modelId="{02B8799C-43BF-4E89-8BE3-02DE00B4FE1E}" type="presParOf" srcId="{F8DFF1A7-67BB-41E9-9348-8ACFA7D9B3F2}" destId="{8290CFB1-92B8-4579-99ED-FC13A48F0965}" srcOrd="4" destOrd="0" presId="urn:microsoft.com/office/officeart/2005/8/layout/orgChart1"/>
    <dgm:cxn modelId="{1FADB2BD-4CD6-46E4-BDDD-7FDC2EE32EF0}" type="presParOf" srcId="{F8DFF1A7-67BB-41E9-9348-8ACFA7D9B3F2}" destId="{C8658605-6737-46BE-BEA7-D01D99AD73ED}" srcOrd="5" destOrd="0" presId="urn:microsoft.com/office/officeart/2005/8/layout/orgChart1"/>
    <dgm:cxn modelId="{848AE87C-962D-44FA-8935-3DDF3B0863F2}" type="presParOf" srcId="{C8658605-6737-46BE-BEA7-D01D99AD73ED}" destId="{E2A6B0EE-B609-4FE6-9EA8-798B5CCFD3C1}" srcOrd="0" destOrd="0" presId="urn:microsoft.com/office/officeart/2005/8/layout/orgChart1"/>
    <dgm:cxn modelId="{76944B3F-E641-4D35-B2A5-19F3A213A066}" type="presParOf" srcId="{E2A6B0EE-B609-4FE6-9EA8-798B5CCFD3C1}" destId="{4899E476-CDB5-4E61-B62E-5F61966ED900}" srcOrd="0" destOrd="0" presId="urn:microsoft.com/office/officeart/2005/8/layout/orgChart1"/>
    <dgm:cxn modelId="{73B462B1-1E11-47A1-9297-B06A53C0E244}" type="presParOf" srcId="{E2A6B0EE-B609-4FE6-9EA8-798B5CCFD3C1}" destId="{458B54CF-B536-4805-8E33-BE469936BE10}" srcOrd="1" destOrd="0" presId="urn:microsoft.com/office/officeart/2005/8/layout/orgChart1"/>
    <dgm:cxn modelId="{960684C1-45C0-44C1-97A1-D8AD2AFB1024}" type="presParOf" srcId="{C8658605-6737-46BE-BEA7-D01D99AD73ED}" destId="{E0596490-CEE9-472E-99DE-D6A98169BBD3}" srcOrd="1" destOrd="0" presId="urn:microsoft.com/office/officeart/2005/8/layout/orgChart1"/>
    <dgm:cxn modelId="{0B95AAFC-2704-4730-B85D-3E74333A042E}" type="presParOf" srcId="{C8658605-6737-46BE-BEA7-D01D99AD73ED}" destId="{0CD16586-86E0-4D2B-8045-13354BDCAB52}" srcOrd="2" destOrd="0" presId="urn:microsoft.com/office/officeart/2005/8/layout/orgChart1"/>
    <dgm:cxn modelId="{87FBDD06-59A8-4004-B704-B61A0114F0E5}" type="presParOf" srcId="{F8DFF1A7-67BB-41E9-9348-8ACFA7D9B3F2}" destId="{41FAB820-92A8-4157-BDE0-260BDF426202}" srcOrd="6" destOrd="0" presId="urn:microsoft.com/office/officeart/2005/8/layout/orgChart1"/>
    <dgm:cxn modelId="{9A5F9CB6-4848-4EB9-8029-CEFC789C4EEC}" type="presParOf" srcId="{F8DFF1A7-67BB-41E9-9348-8ACFA7D9B3F2}" destId="{C7664851-0A2C-46AA-A054-0356C61BC043}" srcOrd="7" destOrd="0" presId="urn:microsoft.com/office/officeart/2005/8/layout/orgChart1"/>
    <dgm:cxn modelId="{47893B36-8E82-4EBF-A40A-188E619B12B8}" type="presParOf" srcId="{C7664851-0A2C-46AA-A054-0356C61BC043}" destId="{E2A7E07A-2402-4281-9D59-3586001F1194}" srcOrd="0" destOrd="0" presId="urn:microsoft.com/office/officeart/2005/8/layout/orgChart1"/>
    <dgm:cxn modelId="{31C2D1EF-7EB6-4661-9C1A-7164A5A92E1C}" type="presParOf" srcId="{E2A7E07A-2402-4281-9D59-3586001F1194}" destId="{D56C6FD3-6822-445D-9EC4-1767EE7193EB}" srcOrd="0" destOrd="0" presId="urn:microsoft.com/office/officeart/2005/8/layout/orgChart1"/>
    <dgm:cxn modelId="{3B93F970-A336-41ED-B1C9-0BE1FEF9781D}" type="presParOf" srcId="{E2A7E07A-2402-4281-9D59-3586001F1194}" destId="{FAE628B7-2545-4D40-B3E4-C00D8645B18B}" srcOrd="1" destOrd="0" presId="urn:microsoft.com/office/officeart/2005/8/layout/orgChart1"/>
    <dgm:cxn modelId="{56AAE8CB-7511-43DC-8EA4-7BBB681BB01F}" type="presParOf" srcId="{C7664851-0A2C-46AA-A054-0356C61BC043}" destId="{26547C83-1EAA-44C1-832F-49DC2114264B}" srcOrd="1" destOrd="0" presId="urn:microsoft.com/office/officeart/2005/8/layout/orgChart1"/>
    <dgm:cxn modelId="{A5DBB65C-0E24-4D73-AEFD-364FD47139B0}" type="presParOf" srcId="{C7664851-0A2C-46AA-A054-0356C61BC043}" destId="{843F9421-1CAE-4B53-8F2B-9932F884F0B9}" srcOrd="2" destOrd="0" presId="urn:microsoft.com/office/officeart/2005/8/layout/orgChart1"/>
    <dgm:cxn modelId="{179A7BA5-38E6-4C1E-9393-41EA1BE4794C}" type="presParOf" srcId="{F8DFF1A7-67BB-41E9-9348-8ACFA7D9B3F2}" destId="{5A0DBDC5-D385-433E-A54B-6330D7087B2D}" srcOrd="8" destOrd="0" presId="urn:microsoft.com/office/officeart/2005/8/layout/orgChart1"/>
    <dgm:cxn modelId="{3F087A38-2E17-430C-9850-5BA359201E0D}" type="presParOf" srcId="{F8DFF1A7-67BB-41E9-9348-8ACFA7D9B3F2}" destId="{546AA051-2B16-43BB-922B-18C4B2F1917B}" srcOrd="9" destOrd="0" presId="urn:microsoft.com/office/officeart/2005/8/layout/orgChart1"/>
    <dgm:cxn modelId="{AE76D07A-A39C-4C29-9F7A-ACC9006707FA}" type="presParOf" srcId="{546AA051-2B16-43BB-922B-18C4B2F1917B}" destId="{E53C3AA7-C64E-49CE-9CD6-497ED5135959}" srcOrd="0" destOrd="0" presId="urn:microsoft.com/office/officeart/2005/8/layout/orgChart1"/>
    <dgm:cxn modelId="{D51B0875-0730-4CA6-A860-B1003B1C62C8}" type="presParOf" srcId="{E53C3AA7-C64E-49CE-9CD6-497ED5135959}" destId="{2D591622-059E-44E3-8ED4-BB4BFB13B4D9}" srcOrd="0" destOrd="0" presId="urn:microsoft.com/office/officeart/2005/8/layout/orgChart1"/>
    <dgm:cxn modelId="{205C40C8-8C56-4F4F-A767-C707652C5FC0}" type="presParOf" srcId="{E53C3AA7-C64E-49CE-9CD6-497ED5135959}" destId="{030A0A5D-F4A9-4FA9-81CD-722791C83881}" srcOrd="1" destOrd="0" presId="urn:microsoft.com/office/officeart/2005/8/layout/orgChart1"/>
    <dgm:cxn modelId="{9FF68514-2075-4DA3-9C98-54C6E09790A5}" type="presParOf" srcId="{546AA051-2B16-43BB-922B-18C4B2F1917B}" destId="{02183A56-EC18-4048-A38B-C46B22BC78F3}" srcOrd="1" destOrd="0" presId="urn:microsoft.com/office/officeart/2005/8/layout/orgChart1"/>
    <dgm:cxn modelId="{6B592008-3029-4C03-A968-0E6F8A6D18DF}" type="presParOf" srcId="{546AA051-2B16-43BB-922B-18C4B2F1917B}" destId="{6FA309F2-7D36-4416-9034-4F5E3084D922}" srcOrd="2" destOrd="0" presId="urn:microsoft.com/office/officeart/2005/8/layout/orgChart1"/>
    <dgm:cxn modelId="{8CEE8308-16C7-4124-AC4D-43D8AEE64BFB}" type="presParOf" srcId="{4972B953-82A1-4E27-B2CE-7AB7DB252F63}" destId="{7D6D2933-E197-4916-98E8-0176A314FC91}" srcOrd="2" destOrd="0" presId="urn:microsoft.com/office/officeart/2005/8/layout/orgChart1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AFFD5F-6D1A-4B16-BAAA-857B74257FD1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1A0FCC92-40A0-49F6-BE27-155BE9836EBD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Відвернення</a:t>
          </a:r>
          <a:endParaRPr lang="uk-UA" sz="2400" dirty="0"/>
        </a:p>
      </dgm:t>
    </dgm:pt>
    <dgm:pt modelId="{AEA0356C-DE1C-465E-AB18-182F614F3E34}" type="parTrans" cxnId="{FE47D798-93CF-4F5A-B407-9EFD2CEE6F67}">
      <dgm:prSet/>
      <dgm:spPr/>
      <dgm:t>
        <a:bodyPr/>
        <a:lstStyle/>
        <a:p>
          <a:endParaRPr lang="uk-UA"/>
        </a:p>
      </dgm:t>
    </dgm:pt>
    <dgm:pt modelId="{06E5258B-21C9-4D1D-A917-237D4926B49E}" type="sibTrans" cxnId="{FE47D798-93CF-4F5A-B407-9EFD2CEE6F67}">
      <dgm:prSet/>
      <dgm:spPr/>
      <dgm:t>
        <a:bodyPr/>
        <a:lstStyle/>
        <a:p>
          <a:endParaRPr lang="uk-UA"/>
        </a:p>
      </dgm:t>
    </dgm:pt>
    <dgm:pt modelId="{A9FB0378-4C25-4BB4-A426-585DD7211391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Регіональні способи</a:t>
          </a:r>
          <a:endParaRPr lang="uk-UA" sz="2000" dirty="0"/>
        </a:p>
      </dgm:t>
    </dgm:pt>
    <dgm:pt modelId="{11959A1C-B0CA-408D-8E1E-E341EAAA01C3}" type="parTrans" cxnId="{AD53DEE9-1858-4347-B969-90B129DF1E0A}">
      <dgm:prSet/>
      <dgm:spPr/>
      <dgm:t>
        <a:bodyPr/>
        <a:lstStyle/>
        <a:p>
          <a:endParaRPr lang="uk-UA"/>
        </a:p>
      </dgm:t>
    </dgm:pt>
    <dgm:pt modelId="{0529D4DF-FE9E-4BE1-AE1E-03B986106692}" type="sibTrans" cxnId="{AD53DEE9-1858-4347-B969-90B129DF1E0A}">
      <dgm:prSet/>
      <dgm:spPr/>
      <dgm:t>
        <a:bodyPr/>
        <a:lstStyle/>
        <a:p>
          <a:endParaRPr lang="uk-UA"/>
        </a:p>
      </dgm:t>
    </dgm:pt>
    <dgm:pt modelId="{C2A532BB-E7A6-4E3B-B7B3-89CE5504F540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Локальні способи</a:t>
          </a:r>
          <a:endParaRPr lang="uk-UA" sz="2000" dirty="0"/>
        </a:p>
      </dgm:t>
    </dgm:pt>
    <dgm:pt modelId="{1E5452D3-F612-47A8-976D-DBE72DD18335}" type="parTrans" cxnId="{E07E76A4-C34E-4EBF-9053-4AB58D81C8F6}">
      <dgm:prSet/>
      <dgm:spPr/>
      <dgm:t>
        <a:bodyPr/>
        <a:lstStyle/>
        <a:p>
          <a:endParaRPr lang="uk-UA"/>
        </a:p>
      </dgm:t>
    </dgm:pt>
    <dgm:pt modelId="{4FC4D50B-BAE6-4B63-AD85-A2B75FD17602}" type="sibTrans" cxnId="{E07E76A4-C34E-4EBF-9053-4AB58D81C8F6}">
      <dgm:prSet/>
      <dgm:spPr/>
      <dgm:t>
        <a:bodyPr/>
        <a:lstStyle/>
        <a:p>
          <a:endParaRPr lang="uk-UA"/>
        </a:p>
      </dgm:t>
    </dgm:pt>
    <dgm:pt modelId="{58DDC82D-C392-4458-BA83-70AF539B1E9D}">
      <dgm:prSet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Технологічні способи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3E6DCF6-D4AE-4A11-A786-28A9B12FFEEA}" type="parTrans" cxnId="{1857F2CB-AC1B-4565-982C-08E54C79D86F}">
      <dgm:prSet/>
      <dgm:spPr/>
      <dgm:t>
        <a:bodyPr/>
        <a:lstStyle/>
        <a:p>
          <a:endParaRPr lang="uk-UA"/>
        </a:p>
      </dgm:t>
    </dgm:pt>
    <dgm:pt modelId="{4DE5890E-6F88-421D-B0C5-D66A3BF72D7F}" type="sibTrans" cxnId="{1857F2CB-AC1B-4565-982C-08E54C79D86F}">
      <dgm:prSet/>
      <dgm:spPr/>
      <dgm:t>
        <a:bodyPr/>
        <a:lstStyle/>
        <a:p>
          <a:endParaRPr lang="uk-UA"/>
        </a:p>
      </dgm:t>
    </dgm:pt>
    <dgm:pt modelId="{D6BDDDA2-E91E-44AF-B91D-C40F0066BA3A}">
      <dgm:prSet custT="1"/>
      <dgm:spPr/>
      <dgm:t>
        <a:bodyPr/>
        <a:lstStyle/>
        <a:p>
          <a:r>
            <a:rPr lang="uk-UA" sz="1400" b="1" noProof="0" dirty="0" smtClean="0">
              <a:latin typeface="Times New Roman" pitchFamily="18" charset="0"/>
              <a:cs typeface="Times New Roman" pitchFamily="18" charset="0"/>
            </a:rPr>
            <a:t>Розташування лінії вибою за простяганням або діагонально до нього з вийманням вугілля зверху вниз</a:t>
          </a:r>
          <a:endParaRPr lang="uk-UA" sz="14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266C9FC7-7996-4366-BC55-4FB6E9989943}" type="parTrans" cxnId="{BCF15C29-6AD3-43A0-A4CD-23C321AD826A}">
      <dgm:prSet/>
      <dgm:spPr/>
      <dgm:t>
        <a:bodyPr/>
        <a:lstStyle/>
        <a:p>
          <a:endParaRPr lang="uk-UA"/>
        </a:p>
      </dgm:t>
    </dgm:pt>
    <dgm:pt modelId="{C439C97A-A99B-4A67-8569-45F994242379}" type="sibTrans" cxnId="{BCF15C29-6AD3-43A0-A4CD-23C321AD826A}">
      <dgm:prSet/>
      <dgm:spPr/>
      <dgm:t>
        <a:bodyPr/>
        <a:lstStyle/>
        <a:p>
          <a:endParaRPr lang="uk-UA"/>
        </a:p>
      </dgm:t>
    </dgm:pt>
    <dgm:pt modelId="{A82B774F-5CBB-4B0D-9CD6-8D9B90D08553}">
      <dgm:prSet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Застосування кріплення з постійним опором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558A70D-C092-4562-9634-6704C13C4688}" type="parTrans" cxnId="{CBF2E9FF-B2C8-4BE0-8597-A1D32B8EF83B}">
      <dgm:prSet/>
      <dgm:spPr/>
      <dgm:t>
        <a:bodyPr/>
        <a:lstStyle/>
        <a:p>
          <a:endParaRPr lang="uk-UA"/>
        </a:p>
      </dgm:t>
    </dgm:pt>
    <dgm:pt modelId="{91FCCBE2-AD59-4F2C-A322-17F1089979E5}" type="sibTrans" cxnId="{CBF2E9FF-B2C8-4BE0-8597-A1D32B8EF83B}">
      <dgm:prSet/>
      <dgm:spPr/>
      <dgm:t>
        <a:bodyPr/>
        <a:lstStyle/>
        <a:p>
          <a:endParaRPr lang="uk-UA"/>
        </a:p>
      </dgm:t>
    </dgm:pt>
    <dgm:pt modelId="{362F3A8A-447B-479E-899C-F6F87573E669}">
      <dgm:prSet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Обмеження швидкості посування очисного вибою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89F1326-C034-4E1C-913C-105B5E358F16}" type="parTrans" cxnId="{A09C8138-0DFD-4544-87D6-DA4433141CD4}">
      <dgm:prSet/>
      <dgm:spPr/>
      <dgm:t>
        <a:bodyPr/>
        <a:lstStyle/>
        <a:p>
          <a:endParaRPr lang="uk-UA"/>
        </a:p>
      </dgm:t>
    </dgm:pt>
    <dgm:pt modelId="{5B059CA4-CD33-4B70-B79F-C9B5AAF7FA9C}" type="sibTrans" cxnId="{A09C8138-0DFD-4544-87D6-DA4433141CD4}">
      <dgm:prSet/>
      <dgm:spPr/>
      <dgm:t>
        <a:bodyPr/>
        <a:lstStyle/>
        <a:p>
          <a:endParaRPr lang="uk-UA"/>
        </a:p>
      </dgm:t>
    </dgm:pt>
    <dgm:pt modelId="{A5A6F0ED-0C37-4BDB-9EA4-7DC984F46362}">
      <dgm:prSet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Прямолінійність вибою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96CE4DE-0104-4C57-A253-E1C2FEE84D39}" type="parTrans" cxnId="{D703F043-58C5-4F9F-A3EC-7DB940FB75B7}">
      <dgm:prSet/>
      <dgm:spPr/>
      <dgm:t>
        <a:bodyPr/>
        <a:lstStyle/>
        <a:p>
          <a:endParaRPr lang="uk-UA"/>
        </a:p>
      </dgm:t>
    </dgm:pt>
    <dgm:pt modelId="{7AF81E82-A742-4297-8AD4-4DB56034072B}" type="sibTrans" cxnId="{D703F043-58C5-4F9F-A3EC-7DB940FB75B7}">
      <dgm:prSet/>
      <dgm:spPr/>
      <dgm:t>
        <a:bodyPr/>
        <a:lstStyle/>
        <a:p>
          <a:endParaRPr lang="uk-UA"/>
        </a:p>
      </dgm:t>
    </dgm:pt>
    <dgm:pt modelId="{26D4E018-93C8-4AB1-92B2-8ED61D08FAB2}">
      <dgm:prSet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Управління покрівлею повним обваленням або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гідрозакладкою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4E8B1AD-6A42-41CF-9A2F-54BF05D336CE}" type="parTrans" cxnId="{119B2FA1-716F-4979-808E-ED55DFD2C887}">
      <dgm:prSet/>
      <dgm:spPr/>
      <dgm:t>
        <a:bodyPr/>
        <a:lstStyle/>
        <a:p>
          <a:endParaRPr lang="uk-UA"/>
        </a:p>
      </dgm:t>
    </dgm:pt>
    <dgm:pt modelId="{8A95DEC0-DFD6-482A-B3FB-E5490B8D56A3}" type="sibTrans" cxnId="{119B2FA1-716F-4979-808E-ED55DFD2C887}">
      <dgm:prSet/>
      <dgm:spPr/>
      <dgm:t>
        <a:bodyPr/>
        <a:lstStyle/>
        <a:p>
          <a:endParaRPr lang="uk-UA"/>
        </a:p>
      </dgm:t>
    </dgm:pt>
    <dgm:pt modelId="{ADD1018C-EA6E-4ED1-9247-D4C7CD3CA5B6}">
      <dgm:prSet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Проведення пластових виробок зверху вниз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F022EB6-0E33-47E1-97C0-3DC3E510324E}" type="parTrans" cxnId="{BFBD0FAA-8A8D-4EBB-8B47-FAC33653504F}">
      <dgm:prSet/>
      <dgm:spPr/>
      <dgm:t>
        <a:bodyPr/>
        <a:lstStyle/>
        <a:p>
          <a:endParaRPr lang="uk-UA"/>
        </a:p>
      </dgm:t>
    </dgm:pt>
    <dgm:pt modelId="{EA0675AA-A159-40D1-B9FD-958D0DF8155D}" type="sibTrans" cxnId="{BFBD0FAA-8A8D-4EBB-8B47-FAC33653504F}">
      <dgm:prSet/>
      <dgm:spPr/>
      <dgm:t>
        <a:bodyPr/>
        <a:lstStyle/>
        <a:p>
          <a:endParaRPr lang="uk-UA"/>
        </a:p>
      </dgm:t>
    </dgm:pt>
    <dgm:pt modelId="{BDD78A94-186F-49FB-9034-A0471B68124A}">
      <dgm:prSet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Вузькозахватна або стругова виїмка пласта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BDD36D7-4DF4-43A7-901D-C0AB196939E0}" type="parTrans" cxnId="{080C7124-7CD3-4A33-A7B8-E9C38D221E57}">
      <dgm:prSet/>
      <dgm:spPr/>
      <dgm:t>
        <a:bodyPr/>
        <a:lstStyle/>
        <a:p>
          <a:endParaRPr lang="uk-UA"/>
        </a:p>
      </dgm:t>
    </dgm:pt>
    <dgm:pt modelId="{492FA00F-DDC0-4F1E-8C82-3F0CD70BBBB9}" type="sibTrans" cxnId="{080C7124-7CD3-4A33-A7B8-E9C38D221E57}">
      <dgm:prSet/>
      <dgm:spPr/>
      <dgm:t>
        <a:bodyPr/>
        <a:lstStyle/>
        <a:p>
          <a:endParaRPr lang="uk-UA"/>
        </a:p>
      </dgm:t>
    </dgm:pt>
    <dgm:pt modelId="{41623FD2-A535-4DA2-A0D8-DBC01D90B3DF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Дегазація і зволоження пласта через свердловини з підготовчих виробок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21ACD7B-EEDB-4894-A8C5-599799549DAF}" type="parTrans" cxnId="{023AE36D-8B71-4EEE-9CAA-5BBEF577CD88}">
      <dgm:prSet/>
      <dgm:spPr/>
      <dgm:t>
        <a:bodyPr/>
        <a:lstStyle/>
        <a:p>
          <a:endParaRPr lang="uk-UA"/>
        </a:p>
      </dgm:t>
    </dgm:pt>
    <dgm:pt modelId="{788D552B-7375-419A-96A9-CB1FFED05E02}" type="sibTrans" cxnId="{023AE36D-8B71-4EEE-9CAA-5BBEF577CD88}">
      <dgm:prSet/>
      <dgm:spPr/>
      <dgm:t>
        <a:bodyPr/>
        <a:lstStyle/>
        <a:p>
          <a:endParaRPr lang="uk-UA"/>
        </a:p>
      </dgm:t>
    </dgm:pt>
    <dgm:pt modelId="{2EA59CAA-62D3-4E8B-9CAD-D662EB61588B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Торпедування масиву  за допомогою свердловин з підготовчих виробок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622A8D6-D3B7-4ACF-953B-B9695CD4B0B6}" type="parTrans" cxnId="{72D19290-27CE-47EF-A265-5540B64FA4D1}">
      <dgm:prSet/>
      <dgm:spPr/>
      <dgm:t>
        <a:bodyPr/>
        <a:lstStyle/>
        <a:p>
          <a:endParaRPr lang="uk-UA"/>
        </a:p>
      </dgm:t>
    </dgm:pt>
    <dgm:pt modelId="{771F6A13-3C1E-42F7-89A1-F870E5484F73}" type="sibTrans" cxnId="{72D19290-27CE-47EF-A265-5540B64FA4D1}">
      <dgm:prSet/>
      <dgm:spPr/>
      <dgm:t>
        <a:bodyPr/>
        <a:lstStyle/>
        <a:p>
          <a:endParaRPr lang="uk-UA"/>
        </a:p>
      </dgm:t>
    </dgm:pt>
    <dgm:pt modelId="{7BE0950A-4432-4627-9282-98E782E3536E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Випереджаюча розробка захисних пластів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5FC3044-49F4-4964-86F2-664DF42659B4}" type="parTrans" cxnId="{989BD933-F676-4F6D-A663-106495DBFDE2}">
      <dgm:prSet/>
      <dgm:spPr/>
      <dgm:t>
        <a:bodyPr/>
        <a:lstStyle/>
        <a:p>
          <a:endParaRPr lang="uk-UA"/>
        </a:p>
      </dgm:t>
    </dgm:pt>
    <dgm:pt modelId="{20F27339-5EE1-40FA-A3E8-58E57C1ECE77}" type="sibTrans" cxnId="{989BD933-F676-4F6D-A663-106495DBFDE2}">
      <dgm:prSet/>
      <dgm:spPr/>
      <dgm:t>
        <a:bodyPr/>
        <a:lstStyle/>
        <a:p>
          <a:endParaRPr lang="uk-UA"/>
        </a:p>
      </dgm:t>
    </dgm:pt>
    <dgm:pt modelId="{6C438EAF-3B89-44F2-903D-6AF42C72B5EC}">
      <dgm:prSet/>
      <dgm:spPr/>
      <dgm:t>
        <a:bodyPr/>
        <a:lstStyle/>
        <a:p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Гідророзпушення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пласта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9A21B4D-B95E-4F96-A9B9-90A4FC49D915}" type="parTrans" cxnId="{45FE5447-F79D-4BD9-9A6D-577C66B28405}">
      <dgm:prSet/>
      <dgm:spPr/>
      <dgm:t>
        <a:bodyPr/>
        <a:lstStyle/>
        <a:p>
          <a:endParaRPr lang="uk-UA"/>
        </a:p>
      </dgm:t>
    </dgm:pt>
    <dgm:pt modelId="{5CC752F0-0234-4B1F-961E-6186A241DE7B}" type="sibTrans" cxnId="{45FE5447-F79D-4BD9-9A6D-577C66B28405}">
      <dgm:prSet/>
      <dgm:spPr/>
      <dgm:t>
        <a:bodyPr/>
        <a:lstStyle/>
        <a:p>
          <a:endParaRPr lang="uk-UA"/>
        </a:p>
      </dgm:t>
    </dgm:pt>
    <dgm:pt modelId="{8295A2E6-6BC5-4BFE-9743-5B804D946670}">
      <dgm:prSet/>
      <dgm:spPr/>
      <dgm:t>
        <a:bodyPr/>
        <a:lstStyle/>
        <a:p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Гідровіджим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пласта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5845F9F-FC48-4FF3-B0DA-8A8B5C55231F}" type="parTrans" cxnId="{0C79BB95-6A0C-4C75-9813-8FDD64392BAF}">
      <dgm:prSet/>
      <dgm:spPr/>
      <dgm:t>
        <a:bodyPr/>
        <a:lstStyle/>
        <a:p>
          <a:endParaRPr lang="uk-UA"/>
        </a:p>
      </dgm:t>
    </dgm:pt>
    <dgm:pt modelId="{143DAD83-A9E7-4716-83E7-8567C6C93BF9}" type="sibTrans" cxnId="{0C79BB95-6A0C-4C75-9813-8FDD64392BAF}">
      <dgm:prSet/>
      <dgm:spPr/>
      <dgm:t>
        <a:bodyPr/>
        <a:lstStyle/>
        <a:p>
          <a:endParaRPr lang="uk-UA"/>
        </a:p>
      </dgm:t>
    </dgm:pt>
    <dgm:pt modelId="{049B8A63-5134-4F9B-8AB8-CF68642037DB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Низьконапірне зволоження пласта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C29E66B-0C01-40DA-A556-31156584EDCF}" type="parTrans" cxnId="{6EF5B058-30E7-48DB-87EF-A996581034F2}">
      <dgm:prSet/>
      <dgm:spPr/>
      <dgm:t>
        <a:bodyPr/>
        <a:lstStyle/>
        <a:p>
          <a:endParaRPr lang="uk-UA"/>
        </a:p>
      </dgm:t>
    </dgm:pt>
    <dgm:pt modelId="{1929ACBA-3257-4CF2-98A8-E8472187D29E}" type="sibTrans" cxnId="{6EF5B058-30E7-48DB-87EF-A996581034F2}">
      <dgm:prSet/>
      <dgm:spPr/>
      <dgm:t>
        <a:bodyPr/>
        <a:lstStyle/>
        <a:p>
          <a:endParaRPr lang="uk-UA"/>
        </a:p>
      </dgm:t>
    </dgm:pt>
    <dgm:pt modelId="{5065FE71-547A-4408-B17B-27247CE39E15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Утворення розвантажувальних щілин і пазів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0ED048A-266D-40BD-8B0C-85992E11D16A}" type="parTrans" cxnId="{6B5E6412-7321-498B-A80A-D3535C894BF7}">
      <dgm:prSet/>
      <dgm:spPr/>
      <dgm:t>
        <a:bodyPr/>
        <a:lstStyle/>
        <a:p>
          <a:endParaRPr lang="uk-UA"/>
        </a:p>
      </dgm:t>
    </dgm:pt>
    <dgm:pt modelId="{EF1E8CB9-84B1-4CA8-81B0-F78530E54805}" type="sibTrans" cxnId="{6B5E6412-7321-498B-A80A-D3535C894BF7}">
      <dgm:prSet/>
      <dgm:spPr/>
      <dgm:t>
        <a:bodyPr/>
        <a:lstStyle/>
        <a:p>
          <a:endParaRPr lang="uk-UA"/>
        </a:p>
      </dgm:t>
    </dgm:pt>
    <dgm:pt modelId="{1573E2DC-4F8D-43CA-8AC2-9E5B56967FF6}">
      <dgm:prSet/>
      <dgm:spPr/>
      <dgm:t>
        <a:bodyPr/>
        <a:lstStyle/>
        <a:p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Гідровимивання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порожнин у пласті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842A1DB-2834-445E-A328-E08BC962A260}" type="parTrans" cxnId="{6920ADA6-3938-41BA-BD0C-08ECBF6C4DD5}">
      <dgm:prSet/>
      <dgm:spPr/>
      <dgm:t>
        <a:bodyPr/>
        <a:lstStyle/>
        <a:p>
          <a:endParaRPr lang="uk-UA"/>
        </a:p>
      </dgm:t>
    </dgm:pt>
    <dgm:pt modelId="{12DDD4C0-A227-43C0-B6D2-6AFD52B99156}" type="sibTrans" cxnId="{6920ADA6-3938-41BA-BD0C-08ECBF6C4DD5}">
      <dgm:prSet/>
      <dgm:spPr/>
      <dgm:t>
        <a:bodyPr/>
        <a:lstStyle/>
        <a:p>
          <a:endParaRPr lang="uk-UA"/>
        </a:p>
      </dgm:t>
    </dgm:pt>
    <dgm:pt modelId="{8C53BF57-5C1B-45EC-9044-05513E170083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Торпедування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привибійної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частини пласта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DDE8668-AB8D-4E8C-AEB5-F5D8909976A1}" type="parTrans" cxnId="{585B0DE7-3BF1-4887-9FDC-0585AD903F75}">
      <dgm:prSet/>
      <dgm:spPr/>
      <dgm:t>
        <a:bodyPr/>
        <a:lstStyle/>
        <a:p>
          <a:endParaRPr lang="uk-UA"/>
        </a:p>
      </dgm:t>
    </dgm:pt>
    <dgm:pt modelId="{319C0173-9BCB-4CC4-923E-F58C8C4F52D0}" type="sibTrans" cxnId="{585B0DE7-3BF1-4887-9FDC-0585AD903F75}">
      <dgm:prSet/>
      <dgm:spPr/>
      <dgm:t>
        <a:bodyPr/>
        <a:lstStyle/>
        <a:p>
          <a:endParaRPr lang="uk-UA"/>
        </a:p>
      </dgm:t>
    </dgm:pt>
    <dgm:pt modelId="{F6A9082B-7E68-4276-A5C8-1E513FADBDD1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Буріння випереджаючих свердловин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660718F-0904-4B04-82BB-D3EE2FF17243}" type="parTrans" cxnId="{C69B3478-7097-4BD8-9E1C-DE31C8043023}">
      <dgm:prSet/>
      <dgm:spPr/>
      <dgm:t>
        <a:bodyPr/>
        <a:lstStyle/>
        <a:p>
          <a:endParaRPr lang="uk-UA"/>
        </a:p>
      </dgm:t>
    </dgm:pt>
    <dgm:pt modelId="{B8CA05C2-BD7F-4326-BCFC-9F9AFF54D3B9}" type="sibTrans" cxnId="{C69B3478-7097-4BD8-9E1C-DE31C8043023}">
      <dgm:prSet/>
      <dgm:spPr/>
      <dgm:t>
        <a:bodyPr/>
        <a:lstStyle/>
        <a:p>
          <a:endParaRPr lang="uk-UA"/>
        </a:p>
      </dgm:t>
    </dgm:pt>
    <dgm:pt modelId="{12D25639-80EC-4BA4-857A-18D0BC6BC3E9}" type="pres">
      <dgm:prSet presAssocID="{5CAFFD5F-6D1A-4B16-BAAA-857B74257F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3C1056B-D971-43D1-8F15-F939F02A5C64}" type="pres">
      <dgm:prSet presAssocID="{1A0FCC92-40A0-49F6-BE27-155BE9836EBD}" presName="hierRoot1" presStyleCnt="0">
        <dgm:presLayoutVars>
          <dgm:hierBranch val="init"/>
        </dgm:presLayoutVars>
      </dgm:prSet>
      <dgm:spPr/>
    </dgm:pt>
    <dgm:pt modelId="{DFC27A56-3A90-467D-A874-8A51028DE934}" type="pres">
      <dgm:prSet presAssocID="{1A0FCC92-40A0-49F6-BE27-155BE9836EBD}" presName="rootComposite1" presStyleCnt="0"/>
      <dgm:spPr/>
    </dgm:pt>
    <dgm:pt modelId="{C76D4F4C-113E-499E-B8C1-A7D7D79EE473}" type="pres">
      <dgm:prSet presAssocID="{1A0FCC92-40A0-49F6-BE27-155BE9836EBD}" presName="rootText1" presStyleLbl="node0" presStyleIdx="0" presStyleCnt="1" custScaleX="291328" custScaleY="125477" custLinFactNeighborY="-790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3BE4CF1-539B-4837-99E5-F996722DB07F}" type="pres">
      <dgm:prSet presAssocID="{1A0FCC92-40A0-49F6-BE27-155BE9836EB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B29C1EFA-1606-49B4-BFB0-7074484F1E29}" type="pres">
      <dgm:prSet presAssocID="{1A0FCC92-40A0-49F6-BE27-155BE9836EBD}" presName="hierChild2" presStyleCnt="0"/>
      <dgm:spPr/>
    </dgm:pt>
    <dgm:pt modelId="{FB49E8FD-239A-4EDE-8A0D-41380EAC33F9}" type="pres">
      <dgm:prSet presAssocID="{11959A1C-B0CA-408D-8E1E-E341EAAA01C3}" presName="Name37" presStyleLbl="parChTrans1D2" presStyleIdx="0" presStyleCnt="3"/>
      <dgm:spPr/>
      <dgm:t>
        <a:bodyPr/>
        <a:lstStyle/>
        <a:p>
          <a:endParaRPr lang="uk-UA"/>
        </a:p>
      </dgm:t>
    </dgm:pt>
    <dgm:pt modelId="{5523A4DC-6196-4E1D-BDC3-BDAE750DE2A8}" type="pres">
      <dgm:prSet presAssocID="{A9FB0378-4C25-4BB4-A426-585DD7211391}" presName="hierRoot2" presStyleCnt="0">
        <dgm:presLayoutVars>
          <dgm:hierBranch val="init"/>
        </dgm:presLayoutVars>
      </dgm:prSet>
      <dgm:spPr/>
    </dgm:pt>
    <dgm:pt modelId="{7CE612E9-1B12-4457-AB67-030204F721B6}" type="pres">
      <dgm:prSet presAssocID="{A9FB0378-4C25-4BB4-A426-585DD7211391}" presName="rootComposite" presStyleCnt="0"/>
      <dgm:spPr/>
    </dgm:pt>
    <dgm:pt modelId="{9C81EF4C-30B4-41C2-9F76-0CFDDCFE3095}" type="pres">
      <dgm:prSet presAssocID="{A9FB0378-4C25-4BB4-A426-585DD7211391}" presName="rootText" presStyleLbl="node2" presStyleIdx="0" presStyleCnt="3" custScaleX="296662" custScaleY="99841" custLinFactNeighborX="-468" custLinFactNeighborY="432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277F696-AA9F-4414-BCF7-E5B5E8CF5A48}" type="pres">
      <dgm:prSet presAssocID="{A9FB0378-4C25-4BB4-A426-585DD7211391}" presName="rootConnector" presStyleLbl="node2" presStyleIdx="0" presStyleCnt="3"/>
      <dgm:spPr/>
      <dgm:t>
        <a:bodyPr/>
        <a:lstStyle/>
        <a:p>
          <a:endParaRPr lang="uk-UA"/>
        </a:p>
      </dgm:t>
    </dgm:pt>
    <dgm:pt modelId="{4F293402-605F-417F-AD33-91698DD4C6BF}" type="pres">
      <dgm:prSet presAssocID="{A9FB0378-4C25-4BB4-A426-585DD7211391}" presName="hierChild4" presStyleCnt="0"/>
      <dgm:spPr/>
    </dgm:pt>
    <dgm:pt modelId="{9C85A57A-7091-4169-B530-DB488FEE5CEB}" type="pres">
      <dgm:prSet presAssocID="{55FC3044-49F4-4964-86F2-664DF42659B4}" presName="Name37" presStyleLbl="parChTrans1D3" presStyleIdx="0" presStyleCnt="17"/>
      <dgm:spPr/>
      <dgm:t>
        <a:bodyPr/>
        <a:lstStyle/>
        <a:p>
          <a:endParaRPr lang="uk-UA"/>
        </a:p>
      </dgm:t>
    </dgm:pt>
    <dgm:pt modelId="{0EF4CA30-2227-49CB-AD65-222856EBB073}" type="pres">
      <dgm:prSet presAssocID="{7BE0950A-4432-4627-9282-98E782E3536E}" presName="hierRoot2" presStyleCnt="0">
        <dgm:presLayoutVars>
          <dgm:hierBranch val="init"/>
        </dgm:presLayoutVars>
      </dgm:prSet>
      <dgm:spPr/>
    </dgm:pt>
    <dgm:pt modelId="{818AFEA8-1109-418E-B14B-DBC37644AE87}" type="pres">
      <dgm:prSet presAssocID="{7BE0950A-4432-4627-9282-98E782E3536E}" presName="rootComposite" presStyleCnt="0"/>
      <dgm:spPr/>
    </dgm:pt>
    <dgm:pt modelId="{8F135815-DFED-47D2-ACF9-40C186CF5A88}" type="pres">
      <dgm:prSet presAssocID="{7BE0950A-4432-4627-9282-98E782E3536E}" presName="rootText" presStyleLbl="node3" presStyleIdx="0" presStyleCnt="17" custScaleX="280485" custScaleY="147646" custLinFactNeighborX="-2648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2BA0813-1D72-428B-9BAB-8BD78D73DEF0}" type="pres">
      <dgm:prSet presAssocID="{7BE0950A-4432-4627-9282-98E782E3536E}" presName="rootConnector" presStyleLbl="node3" presStyleIdx="0" presStyleCnt="17"/>
      <dgm:spPr/>
      <dgm:t>
        <a:bodyPr/>
        <a:lstStyle/>
        <a:p>
          <a:endParaRPr lang="uk-UA"/>
        </a:p>
      </dgm:t>
    </dgm:pt>
    <dgm:pt modelId="{502881AC-C240-42EA-8396-95E1ECACA7CF}" type="pres">
      <dgm:prSet presAssocID="{7BE0950A-4432-4627-9282-98E782E3536E}" presName="hierChild4" presStyleCnt="0"/>
      <dgm:spPr/>
    </dgm:pt>
    <dgm:pt modelId="{5935EDE4-11BD-4EE2-A441-12CDA10F582A}" type="pres">
      <dgm:prSet presAssocID="{7BE0950A-4432-4627-9282-98E782E3536E}" presName="hierChild5" presStyleCnt="0"/>
      <dgm:spPr/>
    </dgm:pt>
    <dgm:pt modelId="{E365FB9E-E7FB-4D13-960C-003663A3BD24}" type="pres">
      <dgm:prSet presAssocID="{1622A8D6-D3B7-4ACF-953B-B9695CD4B0B6}" presName="Name37" presStyleLbl="parChTrans1D3" presStyleIdx="1" presStyleCnt="17"/>
      <dgm:spPr/>
      <dgm:t>
        <a:bodyPr/>
        <a:lstStyle/>
        <a:p>
          <a:endParaRPr lang="uk-UA"/>
        </a:p>
      </dgm:t>
    </dgm:pt>
    <dgm:pt modelId="{4C56653A-5B13-48A0-A57A-12F0B890F1C1}" type="pres">
      <dgm:prSet presAssocID="{2EA59CAA-62D3-4E8B-9CAD-D662EB61588B}" presName="hierRoot2" presStyleCnt="0">
        <dgm:presLayoutVars>
          <dgm:hierBranch val="init"/>
        </dgm:presLayoutVars>
      </dgm:prSet>
      <dgm:spPr/>
    </dgm:pt>
    <dgm:pt modelId="{B1811590-0BDC-4830-9A8F-B57267B90243}" type="pres">
      <dgm:prSet presAssocID="{2EA59CAA-62D3-4E8B-9CAD-D662EB61588B}" presName="rootComposite" presStyleCnt="0"/>
      <dgm:spPr/>
    </dgm:pt>
    <dgm:pt modelId="{DD6CAD90-DB08-4703-8BF7-A5511AA30863}" type="pres">
      <dgm:prSet presAssocID="{2EA59CAA-62D3-4E8B-9CAD-D662EB61588B}" presName="rootText" presStyleLbl="node3" presStyleIdx="1" presStyleCnt="17" custScaleX="280485" custScaleY="147646" custLinFactNeighborX="-2648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F6D58E0-A725-4116-A167-8873101085E1}" type="pres">
      <dgm:prSet presAssocID="{2EA59CAA-62D3-4E8B-9CAD-D662EB61588B}" presName="rootConnector" presStyleLbl="node3" presStyleIdx="1" presStyleCnt="17"/>
      <dgm:spPr/>
      <dgm:t>
        <a:bodyPr/>
        <a:lstStyle/>
        <a:p>
          <a:endParaRPr lang="uk-UA"/>
        </a:p>
      </dgm:t>
    </dgm:pt>
    <dgm:pt modelId="{DEB91CA8-933F-4629-87D9-F1479814C894}" type="pres">
      <dgm:prSet presAssocID="{2EA59CAA-62D3-4E8B-9CAD-D662EB61588B}" presName="hierChild4" presStyleCnt="0"/>
      <dgm:spPr/>
    </dgm:pt>
    <dgm:pt modelId="{465CA778-A4D3-4636-8ED4-DECA9AB9A234}" type="pres">
      <dgm:prSet presAssocID="{2EA59CAA-62D3-4E8B-9CAD-D662EB61588B}" presName="hierChild5" presStyleCnt="0"/>
      <dgm:spPr/>
    </dgm:pt>
    <dgm:pt modelId="{4E35DF5D-6FB3-4873-BF8E-831355DFBA3D}" type="pres">
      <dgm:prSet presAssocID="{421ACD7B-EEDB-4894-A8C5-599799549DAF}" presName="Name37" presStyleLbl="parChTrans1D3" presStyleIdx="2" presStyleCnt="17"/>
      <dgm:spPr/>
      <dgm:t>
        <a:bodyPr/>
        <a:lstStyle/>
        <a:p>
          <a:endParaRPr lang="uk-UA"/>
        </a:p>
      </dgm:t>
    </dgm:pt>
    <dgm:pt modelId="{B462795C-7D69-4D44-BA0D-7FD2CE0EC04E}" type="pres">
      <dgm:prSet presAssocID="{41623FD2-A535-4DA2-A0D8-DBC01D90B3DF}" presName="hierRoot2" presStyleCnt="0">
        <dgm:presLayoutVars>
          <dgm:hierBranch val="init"/>
        </dgm:presLayoutVars>
      </dgm:prSet>
      <dgm:spPr/>
    </dgm:pt>
    <dgm:pt modelId="{677D4B10-2717-4CF1-A395-C5057860EA4F}" type="pres">
      <dgm:prSet presAssocID="{41623FD2-A535-4DA2-A0D8-DBC01D90B3DF}" presName="rootComposite" presStyleCnt="0"/>
      <dgm:spPr/>
    </dgm:pt>
    <dgm:pt modelId="{96BACCC2-0814-44B4-A756-890F3AEB03F6}" type="pres">
      <dgm:prSet presAssocID="{41623FD2-A535-4DA2-A0D8-DBC01D90B3DF}" presName="rootText" presStyleLbl="node3" presStyleIdx="2" presStyleCnt="17" custScaleX="280485" custScaleY="147646" custLinFactNeighborX="-2648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1636242-B6CF-45A7-B552-4A1F37EB2D6A}" type="pres">
      <dgm:prSet presAssocID="{41623FD2-A535-4DA2-A0D8-DBC01D90B3DF}" presName="rootConnector" presStyleLbl="node3" presStyleIdx="2" presStyleCnt="17"/>
      <dgm:spPr/>
      <dgm:t>
        <a:bodyPr/>
        <a:lstStyle/>
        <a:p>
          <a:endParaRPr lang="uk-UA"/>
        </a:p>
      </dgm:t>
    </dgm:pt>
    <dgm:pt modelId="{63AFC27B-3E93-469C-ACB4-2A4D34C225F8}" type="pres">
      <dgm:prSet presAssocID="{41623FD2-A535-4DA2-A0D8-DBC01D90B3DF}" presName="hierChild4" presStyleCnt="0"/>
      <dgm:spPr/>
    </dgm:pt>
    <dgm:pt modelId="{6B1AEC51-37CA-47DF-AD9C-FC6E2ECB4D7D}" type="pres">
      <dgm:prSet presAssocID="{41623FD2-A535-4DA2-A0D8-DBC01D90B3DF}" presName="hierChild5" presStyleCnt="0"/>
      <dgm:spPr/>
    </dgm:pt>
    <dgm:pt modelId="{80DDD1EE-29E9-4373-8E16-96ACD51CDF20}" type="pres">
      <dgm:prSet presAssocID="{A9FB0378-4C25-4BB4-A426-585DD7211391}" presName="hierChild5" presStyleCnt="0"/>
      <dgm:spPr/>
    </dgm:pt>
    <dgm:pt modelId="{7CBB1933-8FFA-4613-A6F6-5A43CB9D0102}" type="pres">
      <dgm:prSet presAssocID="{1E5452D3-F612-47A8-976D-DBE72DD18335}" presName="Name37" presStyleLbl="parChTrans1D2" presStyleIdx="1" presStyleCnt="3"/>
      <dgm:spPr/>
      <dgm:t>
        <a:bodyPr/>
        <a:lstStyle/>
        <a:p>
          <a:endParaRPr lang="uk-UA"/>
        </a:p>
      </dgm:t>
    </dgm:pt>
    <dgm:pt modelId="{0889D73A-D407-4692-A2AA-908AF3956FE8}" type="pres">
      <dgm:prSet presAssocID="{C2A532BB-E7A6-4E3B-B7B3-89CE5504F540}" presName="hierRoot2" presStyleCnt="0">
        <dgm:presLayoutVars>
          <dgm:hierBranch val="init"/>
        </dgm:presLayoutVars>
      </dgm:prSet>
      <dgm:spPr/>
    </dgm:pt>
    <dgm:pt modelId="{A7E9ED26-1489-4685-BCB3-5993F603EAC4}" type="pres">
      <dgm:prSet presAssocID="{C2A532BB-E7A6-4E3B-B7B3-89CE5504F540}" presName="rootComposite" presStyleCnt="0"/>
      <dgm:spPr/>
    </dgm:pt>
    <dgm:pt modelId="{1D0F2AEE-F339-4D47-86F2-D1DA3542038B}" type="pres">
      <dgm:prSet presAssocID="{C2A532BB-E7A6-4E3B-B7B3-89CE5504F540}" presName="rootText" presStyleLbl="node2" presStyleIdx="1" presStyleCnt="3" custScaleX="321414" custLinFactNeighborX="11578" custLinFactNeighborY="550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3A35E7D-2C95-4D43-8EA8-84A9D5ED96B0}" type="pres">
      <dgm:prSet presAssocID="{C2A532BB-E7A6-4E3B-B7B3-89CE5504F540}" presName="rootConnector" presStyleLbl="node2" presStyleIdx="1" presStyleCnt="3"/>
      <dgm:spPr/>
      <dgm:t>
        <a:bodyPr/>
        <a:lstStyle/>
        <a:p>
          <a:endParaRPr lang="uk-UA"/>
        </a:p>
      </dgm:t>
    </dgm:pt>
    <dgm:pt modelId="{A433F961-AEF3-4EBE-8F1C-D73397409C5C}" type="pres">
      <dgm:prSet presAssocID="{C2A532BB-E7A6-4E3B-B7B3-89CE5504F540}" presName="hierChild4" presStyleCnt="0"/>
      <dgm:spPr/>
    </dgm:pt>
    <dgm:pt modelId="{4C35CC9E-22F4-48FC-A10E-F05427B0F2B8}" type="pres">
      <dgm:prSet presAssocID="{99A21B4D-B95E-4F96-A9B9-90A4FC49D915}" presName="Name37" presStyleLbl="parChTrans1D3" presStyleIdx="3" presStyleCnt="17"/>
      <dgm:spPr/>
      <dgm:t>
        <a:bodyPr/>
        <a:lstStyle/>
        <a:p>
          <a:endParaRPr lang="uk-UA"/>
        </a:p>
      </dgm:t>
    </dgm:pt>
    <dgm:pt modelId="{9537DC22-73D3-48D5-A8E4-CD2ED952D033}" type="pres">
      <dgm:prSet presAssocID="{6C438EAF-3B89-44F2-903D-6AF42C72B5EC}" presName="hierRoot2" presStyleCnt="0">
        <dgm:presLayoutVars>
          <dgm:hierBranch val="init"/>
        </dgm:presLayoutVars>
      </dgm:prSet>
      <dgm:spPr/>
    </dgm:pt>
    <dgm:pt modelId="{7A54DE2A-A2B0-4325-B7AD-B69448945370}" type="pres">
      <dgm:prSet presAssocID="{6C438EAF-3B89-44F2-903D-6AF42C72B5EC}" presName="rootComposite" presStyleCnt="0"/>
      <dgm:spPr/>
    </dgm:pt>
    <dgm:pt modelId="{4CF4599A-BCAA-4424-BCB7-04D2994997BF}" type="pres">
      <dgm:prSet presAssocID="{6C438EAF-3B89-44F2-903D-6AF42C72B5EC}" presName="rootText" presStyleLbl="node3" presStyleIdx="3" presStyleCnt="17" custScaleX="2861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9B74E6C-BCF3-4F23-A369-72BF562F8378}" type="pres">
      <dgm:prSet presAssocID="{6C438EAF-3B89-44F2-903D-6AF42C72B5EC}" presName="rootConnector" presStyleLbl="node3" presStyleIdx="3" presStyleCnt="17"/>
      <dgm:spPr/>
      <dgm:t>
        <a:bodyPr/>
        <a:lstStyle/>
        <a:p>
          <a:endParaRPr lang="uk-UA"/>
        </a:p>
      </dgm:t>
    </dgm:pt>
    <dgm:pt modelId="{3B49D174-9C3A-46FA-9129-8546003262D7}" type="pres">
      <dgm:prSet presAssocID="{6C438EAF-3B89-44F2-903D-6AF42C72B5EC}" presName="hierChild4" presStyleCnt="0"/>
      <dgm:spPr/>
    </dgm:pt>
    <dgm:pt modelId="{171471E6-9BD4-4945-918F-E7370E026953}" type="pres">
      <dgm:prSet presAssocID="{6C438EAF-3B89-44F2-903D-6AF42C72B5EC}" presName="hierChild5" presStyleCnt="0"/>
      <dgm:spPr/>
    </dgm:pt>
    <dgm:pt modelId="{D93B4B45-5EE1-4F5F-8402-096018D7387E}" type="pres">
      <dgm:prSet presAssocID="{C660718F-0904-4B04-82BB-D3EE2FF17243}" presName="Name37" presStyleLbl="parChTrans1D3" presStyleIdx="4" presStyleCnt="17"/>
      <dgm:spPr/>
      <dgm:t>
        <a:bodyPr/>
        <a:lstStyle/>
        <a:p>
          <a:endParaRPr lang="uk-UA"/>
        </a:p>
      </dgm:t>
    </dgm:pt>
    <dgm:pt modelId="{F1DFEB1D-2F0B-4286-A3D3-9BF354307BF6}" type="pres">
      <dgm:prSet presAssocID="{F6A9082B-7E68-4276-A5C8-1E513FADBDD1}" presName="hierRoot2" presStyleCnt="0">
        <dgm:presLayoutVars>
          <dgm:hierBranch val="init"/>
        </dgm:presLayoutVars>
      </dgm:prSet>
      <dgm:spPr/>
    </dgm:pt>
    <dgm:pt modelId="{26142293-4ADD-4AF1-A816-64956E26B4AA}" type="pres">
      <dgm:prSet presAssocID="{F6A9082B-7E68-4276-A5C8-1E513FADBDD1}" presName="rootComposite" presStyleCnt="0"/>
      <dgm:spPr/>
    </dgm:pt>
    <dgm:pt modelId="{35DA7F2A-E902-46EC-ABBC-D129AC4C425F}" type="pres">
      <dgm:prSet presAssocID="{F6A9082B-7E68-4276-A5C8-1E513FADBDD1}" presName="rootText" presStyleLbl="node3" presStyleIdx="4" presStyleCnt="17" custScaleX="2861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AD0E7D2-CE48-4DBE-BB94-F5678A7DE72B}" type="pres">
      <dgm:prSet presAssocID="{F6A9082B-7E68-4276-A5C8-1E513FADBDD1}" presName="rootConnector" presStyleLbl="node3" presStyleIdx="4" presStyleCnt="17"/>
      <dgm:spPr/>
      <dgm:t>
        <a:bodyPr/>
        <a:lstStyle/>
        <a:p>
          <a:endParaRPr lang="uk-UA"/>
        </a:p>
      </dgm:t>
    </dgm:pt>
    <dgm:pt modelId="{E8EB16C9-5BB3-49FD-AF06-BDE72C9B88D6}" type="pres">
      <dgm:prSet presAssocID="{F6A9082B-7E68-4276-A5C8-1E513FADBDD1}" presName="hierChild4" presStyleCnt="0"/>
      <dgm:spPr/>
    </dgm:pt>
    <dgm:pt modelId="{518A3DFF-7800-4E1D-889B-288F65585732}" type="pres">
      <dgm:prSet presAssocID="{F6A9082B-7E68-4276-A5C8-1E513FADBDD1}" presName="hierChild5" presStyleCnt="0"/>
      <dgm:spPr/>
    </dgm:pt>
    <dgm:pt modelId="{8290CFB1-92B8-4579-99ED-FC13A48F0965}" type="pres">
      <dgm:prSet presAssocID="{DDDE8668-AB8D-4E8C-AEB5-F5D8909976A1}" presName="Name37" presStyleLbl="parChTrans1D3" presStyleIdx="5" presStyleCnt="17"/>
      <dgm:spPr/>
      <dgm:t>
        <a:bodyPr/>
        <a:lstStyle/>
        <a:p>
          <a:endParaRPr lang="uk-UA"/>
        </a:p>
      </dgm:t>
    </dgm:pt>
    <dgm:pt modelId="{C8658605-6737-46BE-BEA7-D01D99AD73ED}" type="pres">
      <dgm:prSet presAssocID="{8C53BF57-5C1B-45EC-9044-05513E170083}" presName="hierRoot2" presStyleCnt="0">
        <dgm:presLayoutVars>
          <dgm:hierBranch val="init"/>
        </dgm:presLayoutVars>
      </dgm:prSet>
      <dgm:spPr/>
    </dgm:pt>
    <dgm:pt modelId="{E2A6B0EE-B609-4FE6-9EA8-798B5CCFD3C1}" type="pres">
      <dgm:prSet presAssocID="{8C53BF57-5C1B-45EC-9044-05513E170083}" presName="rootComposite" presStyleCnt="0"/>
      <dgm:spPr/>
    </dgm:pt>
    <dgm:pt modelId="{4899E476-CDB5-4E61-B62E-5F61966ED900}" type="pres">
      <dgm:prSet presAssocID="{8C53BF57-5C1B-45EC-9044-05513E170083}" presName="rootText" presStyleLbl="node3" presStyleIdx="5" presStyleCnt="17" custScaleX="2861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58B54CF-B536-4805-8E33-BE469936BE10}" type="pres">
      <dgm:prSet presAssocID="{8C53BF57-5C1B-45EC-9044-05513E170083}" presName="rootConnector" presStyleLbl="node3" presStyleIdx="5" presStyleCnt="17"/>
      <dgm:spPr/>
      <dgm:t>
        <a:bodyPr/>
        <a:lstStyle/>
        <a:p>
          <a:endParaRPr lang="uk-UA"/>
        </a:p>
      </dgm:t>
    </dgm:pt>
    <dgm:pt modelId="{E0596490-CEE9-472E-99DE-D6A98169BBD3}" type="pres">
      <dgm:prSet presAssocID="{8C53BF57-5C1B-45EC-9044-05513E170083}" presName="hierChild4" presStyleCnt="0"/>
      <dgm:spPr/>
    </dgm:pt>
    <dgm:pt modelId="{0CD16586-86E0-4D2B-8045-13354BDCAB52}" type="pres">
      <dgm:prSet presAssocID="{8C53BF57-5C1B-45EC-9044-05513E170083}" presName="hierChild5" presStyleCnt="0"/>
      <dgm:spPr/>
    </dgm:pt>
    <dgm:pt modelId="{41FAB820-92A8-4157-BDE0-260BDF426202}" type="pres">
      <dgm:prSet presAssocID="{D842A1DB-2834-445E-A328-E08BC962A260}" presName="Name37" presStyleLbl="parChTrans1D3" presStyleIdx="6" presStyleCnt="17"/>
      <dgm:spPr/>
      <dgm:t>
        <a:bodyPr/>
        <a:lstStyle/>
        <a:p>
          <a:endParaRPr lang="uk-UA"/>
        </a:p>
      </dgm:t>
    </dgm:pt>
    <dgm:pt modelId="{C7664851-0A2C-46AA-A054-0356C61BC043}" type="pres">
      <dgm:prSet presAssocID="{1573E2DC-4F8D-43CA-8AC2-9E5B56967FF6}" presName="hierRoot2" presStyleCnt="0">
        <dgm:presLayoutVars>
          <dgm:hierBranch val="init"/>
        </dgm:presLayoutVars>
      </dgm:prSet>
      <dgm:spPr/>
    </dgm:pt>
    <dgm:pt modelId="{E2A7E07A-2402-4281-9D59-3586001F1194}" type="pres">
      <dgm:prSet presAssocID="{1573E2DC-4F8D-43CA-8AC2-9E5B56967FF6}" presName="rootComposite" presStyleCnt="0"/>
      <dgm:spPr/>
    </dgm:pt>
    <dgm:pt modelId="{D56C6FD3-6822-445D-9EC4-1767EE7193EB}" type="pres">
      <dgm:prSet presAssocID="{1573E2DC-4F8D-43CA-8AC2-9E5B56967FF6}" presName="rootText" presStyleLbl="node3" presStyleIdx="6" presStyleCnt="17" custScaleX="2861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AE628B7-2545-4D40-B3E4-C00D8645B18B}" type="pres">
      <dgm:prSet presAssocID="{1573E2DC-4F8D-43CA-8AC2-9E5B56967FF6}" presName="rootConnector" presStyleLbl="node3" presStyleIdx="6" presStyleCnt="17"/>
      <dgm:spPr/>
      <dgm:t>
        <a:bodyPr/>
        <a:lstStyle/>
        <a:p>
          <a:endParaRPr lang="uk-UA"/>
        </a:p>
      </dgm:t>
    </dgm:pt>
    <dgm:pt modelId="{26547C83-1EAA-44C1-832F-49DC2114264B}" type="pres">
      <dgm:prSet presAssocID="{1573E2DC-4F8D-43CA-8AC2-9E5B56967FF6}" presName="hierChild4" presStyleCnt="0"/>
      <dgm:spPr/>
    </dgm:pt>
    <dgm:pt modelId="{843F9421-1CAE-4B53-8F2B-9932F884F0B9}" type="pres">
      <dgm:prSet presAssocID="{1573E2DC-4F8D-43CA-8AC2-9E5B56967FF6}" presName="hierChild5" presStyleCnt="0"/>
      <dgm:spPr/>
    </dgm:pt>
    <dgm:pt modelId="{5A0DBDC5-D385-433E-A54B-6330D7087B2D}" type="pres">
      <dgm:prSet presAssocID="{A5845F9F-FC48-4FF3-B0DA-8A8B5C55231F}" presName="Name37" presStyleLbl="parChTrans1D3" presStyleIdx="7" presStyleCnt="17"/>
      <dgm:spPr/>
      <dgm:t>
        <a:bodyPr/>
        <a:lstStyle/>
        <a:p>
          <a:endParaRPr lang="uk-UA"/>
        </a:p>
      </dgm:t>
    </dgm:pt>
    <dgm:pt modelId="{546AA051-2B16-43BB-922B-18C4B2F1917B}" type="pres">
      <dgm:prSet presAssocID="{8295A2E6-6BC5-4BFE-9743-5B804D946670}" presName="hierRoot2" presStyleCnt="0">
        <dgm:presLayoutVars>
          <dgm:hierBranch val="init"/>
        </dgm:presLayoutVars>
      </dgm:prSet>
      <dgm:spPr/>
    </dgm:pt>
    <dgm:pt modelId="{E53C3AA7-C64E-49CE-9CD6-497ED5135959}" type="pres">
      <dgm:prSet presAssocID="{8295A2E6-6BC5-4BFE-9743-5B804D946670}" presName="rootComposite" presStyleCnt="0"/>
      <dgm:spPr/>
    </dgm:pt>
    <dgm:pt modelId="{2D591622-059E-44E3-8ED4-BB4BFB13B4D9}" type="pres">
      <dgm:prSet presAssocID="{8295A2E6-6BC5-4BFE-9743-5B804D946670}" presName="rootText" presStyleLbl="node3" presStyleIdx="7" presStyleCnt="17" custScaleX="2861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30A0A5D-F4A9-4FA9-81CD-722791C83881}" type="pres">
      <dgm:prSet presAssocID="{8295A2E6-6BC5-4BFE-9743-5B804D946670}" presName="rootConnector" presStyleLbl="node3" presStyleIdx="7" presStyleCnt="17"/>
      <dgm:spPr/>
      <dgm:t>
        <a:bodyPr/>
        <a:lstStyle/>
        <a:p>
          <a:endParaRPr lang="uk-UA"/>
        </a:p>
      </dgm:t>
    </dgm:pt>
    <dgm:pt modelId="{02183A56-EC18-4048-A38B-C46B22BC78F3}" type="pres">
      <dgm:prSet presAssocID="{8295A2E6-6BC5-4BFE-9743-5B804D946670}" presName="hierChild4" presStyleCnt="0"/>
      <dgm:spPr/>
    </dgm:pt>
    <dgm:pt modelId="{6FA309F2-7D36-4416-9034-4F5E3084D922}" type="pres">
      <dgm:prSet presAssocID="{8295A2E6-6BC5-4BFE-9743-5B804D946670}" presName="hierChild5" presStyleCnt="0"/>
      <dgm:spPr/>
    </dgm:pt>
    <dgm:pt modelId="{3ED278A0-2147-4EA2-9CC0-153AAA44A965}" type="pres">
      <dgm:prSet presAssocID="{FC29E66B-0C01-40DA-A556-31156584EDCF}" presName="Name37" presStyleLbl="parChTrans1D3" presStyleIdx="8" presStyleCnt="17"/>
      <dgm:spPr/>
      <dgm:t>
        <a:bodyPr/>
        <a:lstStyle/>
        <a:p>
          <a:endParaRPr lang="uk-UA"/>
        </a:p>
      </dgm:t>
    </dgm:pt>
    <dgm:pt modelId="{F62D5668-230C-41AE-8436-D08ACF874C45}" type="pres">
      <dgm:prSet presAssocID="{049B8A63-5134-4F9B-8AB8-CF68642037DB}" presName="hierRoot2" presStyleCnt="0">
        <dgm:presLayoutVars>
          <dgm:hierBranch val="init"/>
        </dgm:presLayoutVars>
      </dgm:prSet>
      <dgm:spPr/>
    </dgm:pt>
    <dgm:pt modelId="{7055963C-96D0-44F9-8249-08ABC8DC2F77}" type="pres">
      <dgm:prSet presAssocID="{049B8A63-5134-4F9B-8AB8-CF68642037DB}" presName="rootComposite" presStyleCnt="0"/>
      <dgm:spPr/>
    </dgm:pt>
    <dgm:pt modelId="{455569B9-C526-4B71-99F7-076D394F46A6}" type="pres">
      <dgm:prSet presAssocID="{049B8A63-5134-4F9B-8AB8-CF68642037DB}" presName="rootText" presStyleLbl="node3" presStyleIdx="8" presStyleCnt="17" custScaleX="2861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883D753-2DAF-4D15-A25E-C693CFFB0B26}" type="pres">
      <dgm:prSet presAssocID="{049B8A63-5134-4F9B-8AB8-CF68642037DB}" presName="rootConnector" presStyleLbl="node3" presStyleIdx="8" presStyleCnt="17"/>
      <dgm:spPr/>
      <dgm:t>
        <a:bodyPr/>
        <a:lstStyle/>
        <a:p>
          <a:endParaRPr lang="uk-UA"/>
        </a:p>
      </dgm:t>
    </dgm:pt>
    <dgm:pt modelId="{28E4289F-B6A6-426F-A10E-BF8B423F9AFC}" type="pres">
      <dgm:prSet presAssocID="{049B8A63-5134-4F9B-8AB8-CF68642037DB}" presName="hierChild4" presStyleCnt="0"/>
      <dgm:spPr/>
    </dgm:pt>
    <dgm:pt modelId="{D598B94E-C1D4-4048-B943-6D2153640C90}" type="pres">
      <dgm:prSet presAssocID="{049B8A63-5134-4F9B-8AB8-CF68642037DB}" presName="hierChild5" presStyleCnt="0"/>
      <dgm:spPr/>
    </dgm:pt>
    <dgm:pt modelId="{7F0D6BAD-A9A0-40DC-A9E2-11E0669292B8}" type="pres">
      <dgm:prSet presAssocID="{70ED048A-266D-40BD-8B0C-85992E11D16A}" presName="Name37" presStyleLbl="parChTrans1D3" presStyleIdx="9" presStyleCnt="17"/>
      <dgm:spPr/>
      <dgm:t>
        <a:bodyPr/>
        <a:lstStyle/>
        <a:p>
          <a:endParaRPr lang="uk-UA"/>
        </a:p>
      </dgm:t>
    </dgm:pt>
    <dgm:pt modelId="{E9D0C75A-D9FD-40C9-BC26-650551755B3D}" type="pres">
      <dgm:prSet presAssocID="{5065FE71-547A-4408-B17B-27247CE39E15}" presName="hierRoot2" presStyleCnt="0">
        <dgm:presLayoutVars>
          <dgm:hierBranch val="init"/>
        </dgm:presLayoutVars>
      </dgm:prSet>
      <dgm:spPr/>
    </dgm:pt>
    <dgm:pt modelId="{2F96A75C-E1EE-45C6-B9C1-BB88F7B41F95}" type="pres">
      <dgm:prSet presAssocID="{5065FE71-547A-4408-B17B-27247CE39E15}" presName="rootComposite" presStyleCnt="0"/>
      <dgm:spPr/>
    </dgm:pt>
    <dgm:pt modelId="{403E7D18-CFF3-49E8-8621-5024F3690538}" type="pres">
      <dgm:prSet presAssocID="{5065FE71-547A-4408-B17B-27247CE39E15}" presName="rootText" presStyleLbl="node3" presStyleIdx="9" presStyleCnt="17" custScaleX="2861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89A26D4-142B-4A54-B897-B283BD3D2EB6}" type="pres">
      <dgm:prSet presAssocID="{5065FE71-547A-4408-B17B-27247CE39E15}" presName="rootConnector" presStyleLbl="node3" presStyleIdx="9" presStyleCnt="17"/>
      <dgm:spPr/>
      <dgm:t>
        <a:bodyPr/>
        <a:lstStyle/>
        <a:p>
          <a:endParaRPr lang="uk-UA"/>
        </a:p>
      </dgm:t>
    </dgm:pt>
    <dgm:pt modelId="{177929C3-E036-4997-9B71-AAC255D70C2F}" type="pres">
      <dgm:prSet presAssocID="{5065FE71-547A-4408-B17B-27247CE39E15}" presName="hierChild4" presStyleCnt="0"/>
      <dgm:spPr/>
    </dgm:pt>
    <dgm:pt modelId="{D2714FA3-C29E-43F9-AA35-3B26CE5AA5BD}" type="pres">
      <dgm:prSet presAssocID="{5065FE71-547A-4408-B17B-27247CE39E15}" presName="hierChild5" presStyleCnt="0"/>
      <dgm:spPr/>
    </dgm:pt>
    <dgm:pt modelId="{B1A79EA2-79B9-4AB4-AC81-16C8B63F626A}" type="pres">
      <dgm:prSet presAssocID="{C2A532BB-E7A6-4E3B-B7B3-89CE5504F540}" presName="hierChild5" presStyleCnt="0"/>
      <dgm:spPr/>
    </dgm:pt>
    <dgm:pt modelId="{319CDC89-837E-49A6-A5A2-427A8ACAC1F6}" type="pres">
      <dgm:prSet presAssocID="{C3E6DCF6-D4AE-4A11-A786-28A9B12FFEEA}" presName="Name37" presStyleLbl="parChTrans1D2" presStyleIdx="2" presStyleCnt="3"/>
      <dgm:spPr/>
      <dgm:t>
        <a:bodyPr/>
        <a:lstStyle/>
        <a:p>
          <a:endParaRPr lang="uk-UA"/>
        </a:p>
      </dgm:t>
    </dgm:pt>
    <dgm:pt modelId="{633D1EC3-CA8F-449B-BE74-4A23EC05B2BE}" type="pres">
      <dgm:prSet presAssocID="{58DDC82D-C392-4458-BA83-70AF539B1E9D}" presName="hierRoot2" presStyleCnt="0">
        <dgm:presLayoutVars>
          <dgm:hierBranch val="init"/>
        </dgm:presLayoutVars>
      </dgm:prSet>
      <dgm:spPr/>
    </dgm:pt>
    <dgm:pt modelId="{2D1918FF-40BB-4412-934C-99C6B3D111DE}" type="pres">
      <dgm:prSet presAssocID="{58DDC82D-C392-4458-BA83-70AF539B1E9D}" presName="rootComposite" presStyleCnt="0"/>
      <dgm:spPr/>
    </dgm:pt>
    <dgm:pt modelId="{BA212352-82C0-4016-881C-EDD060234EA9}" type="pres">
      <dgm:prSet presAssocID="{58DDC82D-C392-4458-BA83-70AF539B1E9D}" presName="rootText" presStyleLbl="node2" presStyleIdx="2" presStyleCnt="3" custScaleX="439758" custLinFactNeighborX="28251" custLinFactNeighborY="550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28C6F86-82A0-42E1-AB61-4FA8A8AD4839}" type="pres">
      <dgm:prSet presAssocID="{58DDC82D-C392-4458-BA83-70AF539B1E9D}" presName="rootConnector" presStyleLbl="node2" presStyleIdx="2" presStyleCnt="3"/>
      <dgm:spPr/>
      <dgm:t>
        <a:bodyPr/>
        <a:lstStyle/>
        <a:p>
          <a:endParaRPr lang="uk-UA"/>
        </a:p>
      </dgm:t>
    </dgm:pt>
    <dgm:pt modelId="{B3916225-3F3B-4921-9D65-7A6DD551ECEA}" type="pres">
      <dgm:prSet presAssocID="{58DDC82D-C392-4458-BA83-70AF539B1E9D}" presName="hierChild4" presStyleCnt="0"/>
      <dgm:spPr/>
    </dgm:pt>
    <dgm:pt modelId="{725C80D3-3B03-4FA1-BE68-8C9AAEFFA99F}" type="pres">
      <dgm:prSet presAssocID="{3BDD36D7-4DF4-43A7-901D-C0AB196939E0}" presName="Name37" presStyleLbl="parChTrans1D3" presStyleIdx="10" presStyleCnt="17"/>
      <dgm:spPr/>
      <dgm:t>
        <a:bodyPr/>
        <a:lstStyle/>
        <a:p>
          <a:endParaRPr lang="uk-UA"/>
        </a:p>
      </dgm:t>
    </dgm:pt>
    <dgm:pt modelId="{AE5AFE0B-42C3-4DE9-ADB4-E094D1D03A4D}" type="pres">
      <dgm:prSet presAssocID="{BDD78A94-186F-49FB-9034-A0471B68124A}" presName="hierRoot2" presStyleCnt="0">
        <dgm:presLayoutVars>
          <dgm:hierBranch val="init"/>
        </dgm:presLayoutVars>
      </dgm:prSet>
      <dgm:spPr/>
    </dgm:pt>
    <dgm:pt modelId="{00B1D976-59B3-4292-8B0E-53093A5D3B3E}" type="pres">
      <dgm:prSet presAssocID="{BDD78A94-186F-49FB-9034-A0471B68124A}" presName="rootComposite" presStyleCnt="0"/>
      <dgm:spPr/>
    </dgm:pt>
    <dgm:pt modelId="{5B797A47-8066-40C5-B108-113EA39C89DB}" type="pres">
      <dgm:prSet presAssocID="{BDD78A94-186F-49FB-9034-A0471B68124A}" presName="rootText" presStyleLbl="node3" presStyleIdx="10" presStyleCnt="17" custScaleX="384515" custLinFactNeighborX="-169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7E2D924-7E93-440A-BC88-CCA8B59CC5A2}" type="pres">
      <dgm:prSet presAssocID="{BDD78A94-186F-49FB-9034-A0471B68124A}" presName="rootConnector" presStyleLbl="node3" presStyleIdx="10" presStyleCnt="17"/>
      <dgm:spPr/>
      <dgm:t>
        <a:bodyPr/>
        <a:lstStyle/>
        <a:p>
          <a:endParaRPr lang="uk-UA"/>
        </a:p>
      </dgm:t>
    </dgm:pt>
    <dgm:pt modelId="{D281A238-46BF-4E03-B593-8DBA7053F1BD}" type="pres">
      <dgm:prSet presAssocID="{BDD78A94-186F-49FB-9034-A0471B68124A}" presName="hierChild4" presStyleCnt="0"/>
      <dgm:spPr/>
    </dgm:pt>
    <dgm:pt modelId="{AC03FCFC-5BFC-4D2A-B8F0-A66B0A1185F0}" type="pres">
      <dgm:prSet presAssocID="{BDD78A94-186F-49FB-9034-A0471B68124A}" presName="hierChild5" presStyleCnt="0"/>
      <dgm:spPr/>
    </dgm:pt>
    <dgm:pt modelId="{1DC89AB4-6969-43E8-93BF-710041C0D26C}" type="pres">
      <dgm:prSet presAssocID="{7F022EB6-0E33-47E1-97C0-3DC3E510324E}" presName="Name37" presStyleLbl="parChTrans1D3" presStyleIdx="11" presStyleCnt="17"/>
      <dgm:spPr/>
      <dgm:t>
        <a:bodyPr/>
        <a:lstStyle/>
        <a:p>
          <a:endParaRPr lang="uk-UA"/>
        </a:p>
      </dgm:t>
    </dgm:pt>
    <dgm:pt modelId="{9191D27C-37B4-41EA-B33A-33B49306A052}" type="pres">
      <dgm:prSet presAssocID="{ADD1018C-EA6E-4ED1-9247-D4C7CD3CA5B6}" presName="hierRoot2" presStyleCnt="0">
        <dgm:presLayoutVars>
          <dgm:hierBranch val="init"/>
        </dgm:presLayoutVars>
      </dgm:prSet>
      <dgm:spPr/>
    </dgm:pt>
    <dgm:pt modelId="{1D8AE46A-5F20-4749-B42F-616983925B61}" type="pres">
      <dgm:prSet presAssocID="{ADD1018C-EA6E-4ED1-9247-D4C7CD3CA5B6}" presName="rootComposite" presStyleCnt="0"/>
      <dgm:spPr/>
    </dgm:pt>
    <dgm:pt modelId="{113273FE-C230-4547-A5B1-EBC1FE69FB54}" type="pres">
      <dgm:prSet presAssocID="{ADD1018C-EA6E-4ED1-9247-D4C7CD3CA5B6}" presName="rootText" presStyleLbl="node3" presStyleIdx="11" presStyleCnt="17" custScaleX="384515" custLinFactNeighborX="-169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950FE3C-3A0F-4FEB-81CF-E3D1DB8983DA}" type="pres">
      <dgm:prSet presAssocID="{ADD1018C-EA6E-4ED1-9247-D4C7CD3CA5B6}" presName="rootConnector" presStyleLbl="node3" presStyleIdx="11" presStyleCnt="17"/>
      <dgm:spPr/>
      <dgm:t>
        <a:bodyPr/>
        <a:lstStyle/>
        <a:p>
          <a:endParaRPr lang="uk-UA"/>
        </a:p>
      </dgm:t>
    </dgm:pt>
    <dgm:pt modelId="{B1AB7768-6370-4D8C-941C-E49543D7E169}" type="pres">
      <dgm:prSet presAssocID="{ADD1018C-EA6E-4ED1-9247-D4C7CD3CA5B6}" presName="hierChild4" presStyleCnt="0"/>
      <dgm:spPr/>
    </dgm:pt>
    <dgm:pt modelId="{EB8B866F-26A1-431B-894C-68166F2FCDE6}" type="pres">
      <dgm:prSet presAssocID="{ADD1018C-EA6E-4ED1-9247-D4C7CD3CA5B6}" presName="hierChild5" presStyleCnt="0"/>
      <dgm:spPr/>
    </dgm:pt>
    <dgm:pt modelId="{28E1AF5A-B0BB-4250-95A2-DCE107017160}" type="pres">
      <dgm:prSet presAssocID="{94E8B1AD-6A42-41CF-9A2F-54BF05D336CE}" presName="Name37" presStyleLbl="parChTrans1D3" presStyleIdx="12" presStyleCnt="17"/>
      <dgm:spPr/>
      <dgm:t>
        <a:bodyPr/>
        <a:lstStyle/>
        <a:p>
          <a:endParaRPr lang="uk-UA"/>
        </a:p>
      </dgm:t>
    </dgm:pt>
    <dgm:pt modelId="{3C7857EA-BFBA-4DDE-9FDF-CA05B2D11132}" type="pres">
      <dgm:prSet presAssocID="{26D4E018-93C8-4AB1-92B2-8ED61D08FAB2}" presName="hierRoot2" presStyleCnt="0">
        <dgm:presLayoutVars>
          <dgm:hierBranch val="init"/>
        </dgm:presLayoutVars>
      </dgm:prSet>
      <dgm:spPr/>
    </dgm:pt>
    <dgm:pt modelId="{B99B043A-E340-44E8-863B-1D09B0DDF020}" type="pres">
      <dgm:prSet presAssocID="{26D4E018-93C8-4AB1-92B2-8ED61D08FAB2}" presName="rootComposite" presStyleCnt="0"/>
      <dgm:spPr/>
    </dgm:pt>
    <dgm:pt modelId="{20E4F188-F8B0-44FD-85A3-7A94DC322958}" type="pres">
      <dgm:prSet presAssocID="{26D4E018-93C8-4AB1-92B2-8ED61D08FAB2}" presName="rootText" presStyleLbl="node3" presStyleIdx="12" presStyleCnt="17" custScaleX="384515" custLinFactNeighborX="-169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45E893C-1F75-4832-B70E-05DAA8106FD6}" type="pres">
      <dgm:prSet presAssocID="{26D4E018-93C8-4AB1-92B2-8ED61D08FAB2}" presName="rootConnector" presStyleLbl="node3" presStyleIdx="12" presStyleCnt="17"/>
      <dgm:spPr/>
      <dgm:t>
        <a:bodyPr/>
        <a:lstStyle/>
        <a:p>
          <a:endParaRPr lang="uk-UA"/>
        </a:p>
      </dgm:t>
    </dgm:pt>
    <dgm:pt modelId="{8A155420-2C5A-4790-8F61-0D7076C9855A}" type="pres">
      <dgm:prSet presAssocID="{26D4E018-93C8-4AB1-92B2-8ED61D08FAB2}" presName="hierChild4" presStyleCnt="0"/>
      <dgm:spPr/>
    </dgm:pt>
    <dgm:pt modelId="{55BEFE33-894A-4DFA-A59A-2B30F1DD4706}" type="pres">
      <dgm:prSet presAssocID="{26D4E018-93C8-4AB1-92B2-8ED61D08FAB2}" presName="hierChild5" presStyleCnt="0"/>
      <dgm:spPr/>
    </dgm:pt>
    <dgm:pt modelId="{0D7F4255-89BF-4AD5-B58B-78910F8217F4}" type="pres">
      <dgm:prSet presAssocID="{696CE4DE-0104-4C57-A253-E1C2FEE84D39}" presName="Name37" presStyleLbl="parChTrans1D3" presStyleIdx="13" presStyleCnt="17"/>
      <dgm:spPr/>
      <dgm:t>
        <a:bodyPr/>
        <a:lstStyle/>
        <a:p>
          <a:endParaRPr lang="uk-UA"/>
        </a:p>
      </dgm:t>
    </dgm:pt>
    <dgm:pt modelId="{A781EA02-8CA7-4496-A482-1FE6E51080BF}" type="pres">
      <dgm:prSet presAssocID="{A5A6F0ED-0C37-4BDB-9EA4-7DC984F46362}" presName="hierRoot2" presStyleCnt="0">
        <dgm:presLayoutVars>
          <dgm:hierBranch val="init"/>
        </dgm:presLayoutVars>
      </dgm:prSet>
      <dgm:spPr/>
    </dgm:pt>
    <dgm:pt modelId="{155F97D2-A990-42A2-8511-0739C2E5D26C}" type="pres">
      <dgm:prSet presAssocID="{A5A6F0ED-0C37-4BDB-9EA4-7DC984F46362}" presName="rootComposite" presStyleCnt="0"/>
      <dgm:spPr/>
    </dgm:pt>
    <dgm:pt modelId="{661A1A49-AC33-48A7-A53C-7E5B7D9A095C}" type="pres">
      <dgm:prSet presAssocID="{A5A6F0ED-0C37-4BDB-9EA4-7DC984F46362}" presName="rootText" presStyleLbl="node3" presStyleIdx="13" presStyleCnt="17" custScaleX="384515" custLinFactNeighborX="-169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D8E1909-9361-4BA9-B77A-7BC4C727945D}" type="pres">
      <dgm:prSet presAssocID="{A5A6F0ED-0C37-4BDB-9EA4-7DC984F46362}" presName="rootConnector" presStyleLbl="node3" presStyleIdx="13" presStyleCnt="17"/>
      <dgm:spPr/>
      <dgm:t>
        <a:bodyPr/>
        <a:lstStyle/>
        <a:p>
          <a:endParaRPr lang="uk-UA"/>
        </a:p>
      </dgm:t>
    </dgm:pt>
    <dgm:pt modelId="{7D9D66D7-6825-4354-AE18-1DDC83A64044}" type="pres">
      <dgm:prSet presAssocID="{A5A6F0ED-0C37-4BDB-9EA4-7DC984F46362}" presName="hierChild4" presStyleCnt="0"/>
      <dgm:spPr/>
    </dgm:pt>
    <dgm:pt modelId="{4485EBD2-D91C-473A-B561-1D9F43494E4B}" type="pres">
      <dgm:prSet presAssocID="{A5A6F0ED-0C37-4BDB-9EA4-7DC984F46362}" presName="hierChild5" presStyleCnt="0"/>
      <dgm:spPr/>
    </dgm:pt>
    <dgm:pt modelId="{B8D28DC4-AE4D-4ACE-A944-1D3103B85DD3}" type="pres">
      <dgm:prSet presAssocID="{389F1326-C034-4E1C-913C-105B5E358F16}" presName="Name37" presStyleLbl="parChTrans1D3" presStyleIdx="14" presStyleCnt="17"/>
      <dgm:spPr/>
      <dgm:t>
        <a:bodyPr/>
        <a:lstStyle/>
        <a:p>
          <a:endParaRPr lang="uk-UA"/>
        </a:p>
      </dgm:t>
    </dgm:pt>
    <dgm:pt modelId="{1FE525CB-554E-4BE3-9069-AAC88186EBD3}" type="pres">
      <dgm:prSet presAssocID="{362F3A8A-447B-479E-899C-F6F87573E669}" presName="hierRoot2" presStyleCnt="0">
        <dgm:presLayoutVars>
          <dgm:hierBranch val="init"/>
        </dgm:presLayoutVars>
      </dgm:prSet>
      <dgm:spPr/>
    </dgm:pt>
    <dgm:pt modelId="{CE001E35-820E-4397-8381-CE4FB8EE6DE2}" type="pres">
      <dgm:prSet presAssocID="{362F3A8A-447B-479E-899C-F6F87573E669}" presName="rootComposite" presStyleCnt="0"/>
      <dgm:spPr/>
    </dgm:pt>
    <dgm:pt modelId="{27BB57D6-8D4E-4207-9978-42433A36CEBA}" type="pres">
      <dgm:prSet presAssocID="{362F3A8A-447B-479E-899C-F6F87573E669}" presName="rootText" presStyleLbl="node3" presStyleIdx="14" presStyleCnt="17" custScaleX="384515" custLinFactNeighborX="-169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156E27E-E057-4BC7-B380-194E09838CD7}" type="pres">
      <dgm:prSet presAssocID="{362F3A8A-447B-479E-899C-F6F87573E669}" presName="rootConnector" presStyleLbl="node3" presStyleIdx="14" presStyleCnt="17"/>
      <dgm:spPr/>
      <dgm:t>
        <a:bodyPr/>
        <a:lstStyle/>
        <a:p>
          <a:endParaRPr lang="uk-UA"/>
        </a:p>
      </dgm:t>
    </dgm:pt>
    <dgm:pt modelId="{17E0FAAF-1CDD-4875-A7C2-2EF9DFE04377}" type="pres">
      <dgm:prSet presAssocID="{362F3A8A-447B-479E-899C-F6F87573E669}" presName="hierChild4" presStyleCnt="0"/>
      <dgm:spPr/>
    </dgm:pt>
    <dgm:pt modelId="{E7DABF04-C48C-4A6B-8ABA-FBACE3B95818}" type="pres">
      <dgm:prSet presAssocID="{362F3A8A-447B-479E-899C-F6F87573E669}" presName="hierChild5" presStyleCnt="0"/>
      <dgm:spPr/>
    </dgm:pt>
    <dgm:pt modelId="{F54633A2-E991-46EB-9124-2562D4F08DB5}" type="pres">
      <dgm:prSet presAssocID="{1558A70D-C092-4562-9634-6704C13C4688}" presName="Name37" presStyleLbl="parChTrans1D3" presStyleIdx="15" presStyleCnt="17"/>
      <dgm:spPr/>
      <dgm:t>
        <a:bodyPr/>
        <a:lstStyle/>
        <a:p>
          <a:endParaRPr lang="uk-UA"/>
        </a:p>
      </dgm:t>
    </dgm:pt>
    <dgm:pt modelId="{EA2EEF0F-C0CE-46CC-9503-0DA0A89CD2E4}" type="pres">
      <dgm:prSet presAssocID="{A82B774F-5CBB-4B0D-9CD6-8D9B90D08553}" presName="hierRoot2" presStyleCnt="0">
        <dgm:presLayoutVars>
          <dgm:hierBranch val="init"/>
        </dgm:presLayoutVars>
      </dgm:prSet>
      <dgm:spPr/>
    </dgm:pt>
    <dgm:pt modelId="{3984785A-295D-44E1-B9D7-127299CC5A10}" type="pres">
      <dgm:prSet presAssocID="{A82B774F-5CBB-4B0D-9CD6-8D9B90D08553}" presName="rootComposite" presStyleCnt="0"/>
      <dgm:spPr/>
    </dgm:pt>
    <dgm:pt modelId="{E04F80B0-28ED-44F4-953B-E504885E7085}" type="pres">
      <dgm:prSet presAssocID="{A82B774F-5CBB-4B0D-9CD6-8D9B90D08553}" presName="rootText" presStyleLbl="node3" presStyleIdx="15" presStyleCnt="17" custScaleX="384515" custLinFactNeighborX="-169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D54065C-0DFB-4313-BDD7-6A817D83529E}" type="pres">
      <dgm:prSet presAssocID="{A82B774F-5CBB-4B0D-9CD6-8D9B90D08553}" presName="rootConnector" presStyleLbl="node3" presStyleIdx="15" presStyleCnt="17"/>
      <dgm:spPr/>
      <dgm:t>
        <a:bodyPr/>
        <a:lstStyle/>
        <a:p>
          <a:endParaRPr lang="uk-UA"/>
        </a:p>
      </dgm:t>
    </dgm:pt>
    <dgm:pt modelId="{82003EFD-E685-43D4-A588-371A465DCE80}" type="pres">
      <dgm:prSet presAssocID="{A82B774F-5CBB-4B0D-9CD6-8D9B90D08553}" presName="hierChild4" presStyleCnt="0"/>
      <dgm:spPr/>
    </dgm:pt>
    <dgm:pt modelId="{621043E9-06AF-44C2-866F-B72CC659CDF6}" type="pres">
      <dgm:prSet presAssocID="{A82B774F-5CBB-4B0D-9CD6-8D9B90D08553}" presName="hierChild5" presStyleCnt="0"/>
      <dgm:spPr/>
    </dgm:pt>
    <dgm:pt modelId="{09D5C9EB-329B-4C5D-AB8E-E8F19890BF41}" type="pres">
      <dgm:prSet presAssocID="{266C9FC7-7996-4366-BC55-4FB6E9989943}" presName="Name37" presStyleLbl="parChTrans1D3" presStyleIdx="16" presStyleCnt="17"/>
      <dgm:spPr/>
      <dgm:t>
        <a:bodyPr/>
        <a:lstStyle/>
        <a:p>
          <a:endParaRPr lang="uk-UA"/>
        </a:p>
      </dgm:t>
    </dgm:pt>
    <dgm:pt modelId="{C5726B28-0FFF-4CCF-88AD-6EAD3E41F3F6}" type="pres">
      <dgm:prSet presAssocID="{D6BDDDA2-E91E-44AF-B91D-C40F0066BA3A}" presName="hierRoot2" presStyleCnt="0">
        <dgm:presLayoutVars>
          <dgm:hierBranch val="init"/>
        </dgm:presLayoutVars>
      </dgm:prSet>
      <dgm:spPr/>
    </dgm:pt>
    <dgm:pt modelId="{1FD269D0-FB2F-4813-BFD5-F710D6F6F96A}" type="pres">
      <dgm:prSet presAssocID="{D6BDDDA2-E91E-44AF-B91D-C40F0066BA3A}" presName="rootComposite" presStyleCnt="0"/>
      <dgm:spPr/>
    </dgm:pt>
    <dgm:pt modelId="{0F415948-9408-487F-A3D5-8E51B5C665BD}" type="pres">
      <dgm:prSet presAssocID="{D6BDDDA2-E91E-44AF-B91D-C40F0066BA3A}" presName="rootText" presStyleLbl="node3" presStyleIdx="16" presStyleCnt="17" custScaleX="384515" custScaleY="180451" custLinFactNeighborX="-169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BCADB34-BB58-4E49-B775-7F3257DA4AFC}" type="pres">
      <dgm:prSet presAssocID="{D6BDDDA2-E91E-44AF-B91D-C40F0066BA3A}" presName="rootConnector" presStyleLbl="node3" presStyleIdx="16" presStyleCnt="17"/>
      <dgm:spPr/>
      <dgm:t>
        <a:bodyPr/>
        <a:lstStyle/>
        <a:p>
          <a:endParaRPr lang="uk-UA"/>
        </a:p>
      </dgm:t>
    </dgm:pt>
    <dgm:pt modelId="{D3248257-8C04-41D3-9215-8B7223AFCEA6}" type="pres">
      <dgm:prSet presAssocID="{D6BDDDA2-E91E-44AF-B91D-C40F0066BA3A}" presName="hierChild4" presStyleCnt="0"/>
      <dgm:spPr/>
    </dgm:pt>
    <dgm:pt modelId="{845E7DC5-4943-4C13-AA3B-766C04A49A0D}" type="pres">
      <dgm:prSet presAssocID="{D6BDDDA2-E91E-44AF-B91D-C40F0066BA3A}" presName="hierChild5" presStyleCnt="0"/>
      <dgm:spPr/>
    </dgm:pt>
    <dgm:pt modelId="{13E3B389-2C73-4351-BDB4-23D8F38A5EC4}" type="pres">
      <dgm:prSet presAssocID="{58DDC82D-C392-4458-BA83-70AF539B1E9D}" presName="hierChild5" presStyleCnt="0"/>
      <dgm:spPr/>
    </dgm:pt>
    <dgm:pt modelId="{E5C24380-11EF-4A60-B32B-E1081A3D2879}" type="pres">
      <dgm:prSet presAssocID="{1A0FCC92-40A0-49F6-BE27-155BE9836EBD}" presName="hierChild3" presStyleCnt="0"/>
      <dgm:spPr/>
    </dgm:pt>
  </dgm:ptLst>
  <dgm:cxnLst>
    <dgm:cxn modelId="{59DF08FF-8FD5-42F1-9D5C-1B7AF5223356}" type="presOf" srcId="{DDDE8668-AB8D-4E8C-AEB5-F5D8909976A1}" destId="{8290CFB1-92B8-4579-99ED-FC13A48F0965}" srcOrd="0" destOrd="0" presId="urn:microsoft.com/office/officeart/2005/8/layout/orgChart1"/>
    <dgm:cxn modelId="{1B9710E8-1E50-46C9-857E-C1B397B094ED}" type="presOf" srcId="{11959A1C-B0CA-408D-8E1E-E341EAAA01C3}" destId="{FB49E8FD-239A-4EDE-8A0D-41380EAC33F9}" srcOrd="0" destOrd="0" presId="urn:microsoft.com/office/officeart/2005/8/layout/orgChart1"/>
    <dgm:cxn modelId="{59FB4857-31A5-43F3-B535-53382A3786E2}" type="presOf" srcId="{266C9FC7-7996-4366-BC55-4FB6E9989943}" destId="{09D5C9EB-329B-4C5D-AB8E-E8F19890BF41}" srcOrd="0" destOrd="0" presId="urn:microsoft.com/office/officeart/2005/8/layout/orgChart1"/>
    <dgm:cxn modelId="{FBDA52F1-3A61-431C-A440-D0BDFCDBA7F3}" type="presOf" srcId="{A5A6F0ED-0C37-4BDB-9EA4-7DC984F46362}" destId="{ED8E1909-9361-4BA9-B77A-7BC4C727945D}" srcOrd="1" destOrd="0" presId="urn:microsoft.com/office/officeart/2005/8/layout/orgChart1"/>
    <dgm:cxn modelId="{3CE32C84-DAB3-401F-AE44-651F0B9410A2}" type="presOf" srcId="{5CAFFD5F-6D1A-4B16-BAAA-857B74257FD1}" destId="{12D25639-80EC-4BA4-857A-18D0BC6BC3E9}" srcOrd="0" destOrd="0" presId="urn:microsoft.com/office/officeart/2005/8/layout/orgChart1"/>
    <dgm:cxn modelId="{398F1E9E-03C7-42D7-A960-070B63BA2AE1}" type="presOf" srcId="{ADD1018C-EA6E-4ED1-9247-D4C7CD3CA5B6}" destId="{D950FE3C-3A0F-4FEB-81CF-E3D1DB8983DA}" srcOrd="1" destOrd="0" presId="urn:microsoft.com/office/officeart/2005/8/layout/orgChart1"/>
    <dgm:cxn modelId="{C274A119-E76E-4097-95CC-2B7DC4EF4022}" type="presOf" srcId="{26D4E018-93C8-4AB1-92B2-8ED61D08FAB2}" destId="{20E4F188-F8B0-44FD-85A3-7A94DC322958}" srcOrd="0" destOrd="0" presId="urn:microsoft.com/office/officeart/2005/8/layout/orgChart1"/>
    <dgm:cxn modelId="{19713BDA-E3F0-4ED4-B149-D835D614A809}" type="presOf" srcId="{ADD1018C-EA6E-4ED1-9247-D4C7CD3CA5B6}" destId="{113273FE-C230-4547-A5B1-EBC1FE69FB54}" srcOrd="0" destOrd="0" presId="urn:microsoft.com/office/officeart/2005/8/layout/orgChart1"/>
    <dgm:cxn modelId="{6EF5B058-30E7-48DB-87EF-A996581034F2}" srcId="{C2A532BB-E7A6-4E3B-B7B3-89CE5504F540}" destId="{049B8A63-5134-4F9B-8AB8-CF68642037DB}" srcOrd="5" destOrd="0" parTransId="{FC29E66B-0C01-40DA-A556-31156584EDCF}" sibTransId="{1929ACBA-3257-4CF2-98A8-E8472187D29E}"/>
    <dgm:cxn modelId="{A530F490-52D6-47CA-8CFD-459DFDA83E28}" type="presOf" srcId="{362F3A8A-447B-479E-899C-F6F87573E669}" destId="{C156E27E-E057-4BC7-B380-194E09838CD7}" srcOrd="1" destOrd="0" presId="urn:microsoft.com/office/officeart/2005/8/layout/orgChart1"/>
    <dgm:cxn modelId="{E1C3A2D6-F7F7-464D-B6E5-6F5A6E9D91E3}" type="presOf" srcId="{362F3A8A-447B-479E-899C-F6F87573E669}" destId="{27BB57D6-8D4E-4207-9978-42433A36CEBA}" srcOrd="0" destOrd="0" presId="urn:microsoft.com/office/officeart/2005/8/layout/orgChart1"/>
    <dgm:cxn modelId="{3A3442BD-FB5F-4326-B8FA-141A38FC483B}" type="presOf" srcId="{6C438EAF-3B89-44F2-903D-6AF42C72B5EC}" destId="{79B74E6C-BCF3-4F23-A369-72BF562F8378}" srcOrd="1" destOrd="0" presId="urn:microsoft.com/office/officeart/2005/8/layout/orgChart1"/>
    <dgm:cxn modelId="{E3E1E007-628A-4474-B177-097E1BA2A4A3}" type="presOf" srcId="{A5845F9F-FC48-4FF3-B0DA-8A8B5C55231F}" destId="{5A0DBDC5-D385-433E-A54B-6330D7087B2D}" srcOrd="0" destOrd="0" presId="urn:microsoft.com/office/officeart/2005/8/layout/orgChart1"/>
    <dgm:cxn modelId="{5D860736-66F4-4D27-9DC0-380A4CD3B6CF}" type="presOf" srcId="{5065FE71-547A-4408-B17B-27247CE39E15}" destId="{A89A26D4-142B-4A54-B897-B283BD3D2EB6}" srcOrd="1" destOrd="0" presId="urn:microsoft.com/office/officeart/2005/8/layout/orgChart1"/>
    <dgm:cxn modelId="{BCF15C29-6AD3-43A0-A4CD-23C321AD826A}" srcId="{58DDC82D-C392-4458-BA83-70AF539B1E9D}" destId="{D6BDDDA2-E91E-44AF-B91D-C40F0066BA3A}" srcOrd="6" destOrd="0" parTransId="{266C9FC7-7996-4366-BC55-4FB6E9989943}" sibTransId="{C439C97A-A99B-4A67-8569-45F994242379}"/>
    <dgm:cxn modelId="{45FE5447-F79D-4BD9-9A6D-577C66B28405}" srcId="{C2A532BB-E7A6-4E3B-B7B3-89CE5504F540}" destId="{6C438EAF-3B89-44F2-903D-6AF42C72B5EC}" srcOrd="0" destOrd="0" parTransId="{99A21B4D-B95E-4F96-A9B9-90A4FC49D915}" sibTransId="{5CC752F0-0234-4B1F-961E-6186A241DE7B}"/>
    <dgm:cxn modelId="{C1153B0A-C538-448F-BA38-6A623B626487}" type="presOf" srcId="{049B8A63-5134-4F9B-8AB8-CF68642037DB}" destId="{455569B9-C526-4B71-99F7-076D394F46A6}" srcOrd="0" destOrd="0" presId="urn:microsoft.com/office/officeart/2005/8/layout/orgChart1"/>
    <dgm:cxn modelId="{00D22D95-800B-4686-BF7E-29BC5C091B18}" type="presOf" srcId="{A82B774F-5CBB-4B0D-9CD6-8D9B90D08553}" destId="{E04F80B0-28ED-44F4-953B-E504885E7085}" srcOrd="0" destOrd="0" presId="urn:microsoft.com/office/officeart/2005/8/layout/orgChart1"/>
    <dgm:cxn modelId="{7F96715D-8177-4C2D-A308-904D8FECA1D3}" type="presOf" srcId="{1E5452D3-F612-47A8-976D-DBE72DD18335}" destId="{7CBB1933-8FFA-4613-A6F6-5A43CB9D0102}" srcOrd="0" destOrd="0" presId="urn:microsoft.com/office/officeart/2005/8/layout/orgChart1"/>
    <dgm:cxn modelId="{D279FEE1-FAEC-4BFF-8050-3CF380656C88}" type="presOf" srcId="{1573E2DC-4F8D-43CA-8AC2-9E5B56967FF6}" destId="{D56C6FD3-6822-445D-9EC4-1767EE7193EB}" srcOrd="0" destOrd="0" presId="urn:microsoft.com/office/officeart/2005/8/layout/orgChart1"/>
    <dgm:cxn modelId="{DE6C7072-23C7-4FDB-91F8-ED5EC5BE51C3}" type="presOf" srcId="{F6A9082B-7E68-4276-A5C8-1E513FADBDD1}" destId="{3AD0E7D2-CE48-4DBE-BB94-F5678A7DE72B}" srcOrd="1" destOrd="0" presId="urn:microsoft.com/office/officeart/2005/8/layout/orgChart1"/>
    <dgm:cxn modelId="{C66D08A0-7471-4397-8890-E24DCA4833D1}" type="presOf" srcId="{421ACD7B-EEDB-4894-A8C5-599799549DAF}" destId="{4E35DF5D-6FB3-4873-BF8E-831355DFBA3D}" srcOrd="0" destOrd="0" presId="urn:microsoft.com/office/officeart/2005/8/layout/orgChart1"/>
    <dgm:cxn modelId="{176C7AB4-FF74-4B0B-B981-E8F471294294}" type="presOf" srcId="{55FC3044-49F4-4964-86F2-664DF42659B4}" destId="{9C85A57A-7091-4169-B530-DB488FEE5CEB}" srcOrd="0" destOrd="0" presId="urn:microsoft.com/office/officeart/2005/8/layout/orgChart1"/>
    <dgm:cxn modelId="{9901F896-D5A7-4188-B33C-F442C5B976F2}" type="presOf" srcId="{D842A1DB-2834-445E-A328-E08BC962A260}" destId="{41FAB820-92A8-4157-BDE0-260BDF426202}" srcOrd="0" destOrd="0" presId="urn:microsoft.com/office/officeart/2005/8/layout/orgChart1"/>
    <dgm:cxn modelId="{080C7124-7CD3-4A33-A7B8-E9C38D221E57}" srcId="{58DDC82D-C392-4458-BA83-70AF539B1E9D}" destId="{BDD78A94-186F-49FB-9034-A0471B68124A}" srcOrd="0" destOrd="0" parTransId="{3BDD36D7-4DF4-43A7-901D-C0AB196939E0}" sibTransId="{492FA00F-DDC0-4F1E-8C82-3F0CD70BBBB9}"/>
    <dgm:cxn modelId="{5D263B6C-6E44-4350-B976-3AB30BB275D2}" type="presOf" srcId="{8295A2E6-6BC5-4BFE-9743-5B804D946670}" destId="{2D591622-059E-44E3-8ED4-BB4BFB13B4D9}" srcOrd="0" destOrd="0" presId="urn:microsoft.com/office/officeart/2005/8/layout/orgChart1"/>
    <dgm:cxn modelId="{F1DC0925-B416-42C8-96E0-BDA6CCAB5408}" type="presOf" srcId="{7BE0950A-4432-4627-9282-98E782E3536E}" destId="{8F135815-DFED-47D2-ACF9-40C186CF5A88}" srcOrd="0" destOrd="0" presId="urn:microsoft.com/office/officeart/2005/8/layout/orgChart1"/>
    <dgm:cxn modelId="{EA16715D-C0FE-461F-9338-B3D72C740DD1}" type="presOf" srcId="{F6A9082B-7E68-4276-A5C8-1E513FADBDD1}" destId="{35DA7F2A-E902-46EC-ABBC-D129AC4C425F}" srcOrd="0" destOrd="0" presId="urn:microsoft.com/office/officeart/2005/8/layout/orgChart1"/>
    <dgm:cxn modelId="{FC7435A3-0210-4881-AD35-644EBFBE8454}" type="presOf" srcId="{C660718F-0904-4B04-82BB-D3EE2FF17243}" destId="{D93B4B45-5EE1-4F5F-8402-096018D7387E}" srcOrd="0" destOrd="0" presId="urn:microsoft.com/office/officeart/2005/8/layout/orgChart1"/>
    <dgm:cxn modelId="{09D2E167-D74A-49DD-9636-AAC7CEE6FE57}" type="presOf" srcId="{26D4E018-93C8-4AB1-92B2-8ED61D08FAB2}" destId="{B45E893C-1F75-4832-B70E-05DAA8106FD6}" srcOrd="1" destOrd="0" presId="urn:microsoft.com/office/officeart/2005/8/layout/orgChart1"/>
    <dgm:cxn modelId="{35515874-06BE-4A5A-BDF1-93482D6BEB64}" type="presOf" srcId="{2EA59CAA-62D3-4E8B-9CAD-D662EB61588B}" destId="{DD6CAD90-DB08-4703-8BF7-A5511AA30863}" srcOrd="0" destOrd="0" presId="urn:microsoft.com/office/officeart/2005/8/layout/orgChart1"/>
    <dgm:cxn modelId="{87779722-C1D9-482F-BFBB-F5F93B90187F}" type="presOf" srcId="{58DDC82D-C392-4458-BA83-70AF539B1E9D}" destId="{128C6F86-82A0-42E1-AB61-4FA8A8AD4839}" srcOrd="1" destOrd="0" presId="urn:microsoft.com/office/officeart/2005/8/layout/orgChart1"/>
    <dgm:cxn modelId="{A09C8138-0DFD-4544-87D6-DA4433141CD4}" srcId="{58DDC82D-C392-4458-BA83-70AF539B1E9D}" destId="{362F3A8A-447B-479E-899C-F6F87573E669}" srcOrd="4" destOrd="0" parTransId="{389F1326-C034-4E1C-913C-105B5E358F16}" sibTransId="{5B059CA4-CD33-4B70-B79F-C9B5AAF7FA9C}"/>
    <dgm:cxn modelId="{82B95818-3F5D-4969-AC2F-6984B40A0FCE}" type="presOf" srcId="{C2A532BB-E7A6-4E3B-B7B3-89CE5504F540}" destId="{73A35E7D-2C95-4D43-8EA8-84A9D5ED96B0}" srcOrd="1" destOrd="0" presId="urn:microsoft.com/office/officeart/2005/8/layout/orgChart1"/>
    <dgm:cxn modelId="{469AFF3C-16DC-483E-9BA7-446ED513EED8}" type="presOf" srcId="{A9FB0378-4C25-4BB4-A426-585DD7211391}" destId="{2277F696-AA9F-4414-BCF7-E5B5E8CF5A48}" srcOrd="1" destOrd="0" presId="urn:microsoft.com/office/officeart/2005/8/layout/orgChart1"/>
    <dgm:cxn modelId="{B1CB9AD5-FDB2-4A47-96F7-0011938BBF76}" type="presOf" srcId="{6C438EAF-3B89-44F2-903D-6AF42C72B5EC}" destId="{4CF4599A-BCAA-4424-BCB7-04D2994997BF}" srcOrd="0" destOrd="0" presId="urn:microsoft.com/office/officeart/2005/8/layout/orgChart1"/>
    <dgm:cxn modelId="{119B2FA1-716F-4979-808E-ED55DFD2C887}" srcId="{58DDC82D-C392-4458-BA83-70AF539B1E9D}" destId="{26D4E018-93C8-4AB1-92B2-8ED61D08FAB2}" srcOrd="2" destOrd="0" parTransId="{94E8B1AD-6A42-41CF-9A2F-54BF05D336CE}" sibTransId="{8A95DEC0-DFD6-482A-B3FB-E5490B8D56A3}"/>
    <dgm:cxn modelId="{6B5E6412-7321-498B-A80A-D3535C894BF7}" srcId="{C2A532BB-E7A6-4E3B-B7B3-89CE5504F540}" destId="{5065FE71-547A-4408-B17B-27247CE39E15}" srcOrd="6" destOrd="0" parTransId="{70ED048A-266D-40BD-8B0C-85992E11D16A}" sibTransId="{EF1E8CB9-84B1-4CA8-81B0-F78530E54805}"/>
    <dgm:cxn modelId="{1857F2CB-AC1B-4565-982C-08E54C79D86F}" srcId="{1A0FCC92-40A0-49F6-BE27-155BE9836EBD}" destId="{58DDC82D-C392-4458-BA83-70AF539B1E9D}" srcOrd="2" destOrd="0" parTransId="{C3E6DCF6-D4AE-4A11-A786-28A9B12FFEEA}" sibTransId="{4DE5890E-6F88-421D-B0C5-D66A3BF72D7F}"/>
    <dgm:cxn modelId="{26BA0E51-2AC0-4E41-859A-B64C72DA51CB}" type="presOf" srcId="{41623FD2-A535-4DA2-A0D8-DBC01D90B3DF}" destId="{A1636242-B6CF-45A7-B552-4A1F37EB2D6A}" srcOrd="1" destOrd="0" presId="urn:microsoft.com/office/officeart/2005/8/layout/orgChart1"/>
    <dgm:cxn modelId="{4B6D2F79-594D-450D-863D-1362C6B06907}" type="presOf" srcId="{BDD78A94-186F-49FB-9034-A0471B68124A}" destId="{5B797A47-8066-40C5-B108-113EA39C89DB}" srcOrd="0" destOrd="0" presId="urn:microsoft.com/office/officeart/2005/8/layout/orgChart1"/>
    <dgm:cxn modelId="{EFCD90B7-BC80-4F5D-87AB-32D110A84A97}" type="presOf" srcId="{A82B774F-5CBB-4B0D-9CD6-8D9B90D08553}" destId="{CD54065C-0DFB-4313-BDD7-6A817D83529E}" srcOrd="1" destOrd="0" presId="urn:microsoft.com/office/officeart/2005/8/layout/orgChart1"/>
    <dgm:cxn modelId="{849C98CD-1F80-44D7-9272-98CFA511833F}" type="presOf" srcId="{7F022EB6-0E33-47E1-97C0-3DC3E510324E}" destId="{1DC89AB4-6969-43E8-93BF-710041C0D26C}" srcOrd="0" destOrd="0" presId="urn:microsoft.com/office/officeart/2005/8/layout/orgChart1"/>
    <dgm:cxn modelId="{296938FA-29EB-4A06-8978-ACDAF69AE09D}" type="presOf" srcId="{1573E2DC-4F8D-43CA-8AC2-9E5B56967FF6}" destId="{FAE628B7-2545-4D40-B3E4-C00D8645B18B}" srcOrd="1" destOrd="0" presId="urn:microsoft.com/office/officeart/2005/8/layout/orgChart1"/>
    <dgm:cxn modelId="{0C79BB95-6A0C-4C75-9813-8FDD64392BAF}" srcId="{C2A532BB-E7A6-4E3B-B7B3-89CE5504F540}" destId="{8295A2E6-6BC5-4BFE-9743-5B804D946670}" srcOrd="4" destOrd="0" parTransId="{A5845F9F-FC48-4FF3-B0DA-8A8B5C55231F}" sibTransId="{143DAD83-A9E7-4716-83E7-8567C6C93BF9}"/>
    <dgm:cxn modelId="{BFBD0FAA-8A8D-4EBB-8B47-FAC33653504F}" srcId="{58DDC82D-C392-4458-BA83-70AF539B1E9D}" destId="{ADD1018C-EA6E-4ED1-9247-D4C7CD3CA5B6}" srcOrd="1" destOrd="0" parTransId="{7F022EB6-0E33-47E1-97C0-3DC3E510324E}" sibTransId="{EA0675AA-A159-40D1-B9FD-958D0DF8155D}"/>
    <dgm:cxn modelId="{C69B3478-7097-4BD8-9E1C-DE31C8043023}" srcId="{C2A532BB-E7A6-4E3B-B7B3-89CE5504F540}" destId="{F6A9082B-7E68-4276-A5C8-1E513FADBDD1}" srcOrd="1" destOrd="0" parTransId="{C660718F-0904-4B04-82BB-D3EE2FF17243}" sibTransId="{B8CA05C2-BD7F-4326-BCFC-9F9AFF54D3B9}"/>
    <dgm:cxn modelId="{E48DE043-7C84-4F24-A9CB-61DCF320304A}" type="presOf" srcId="{8295A2E6-6BC5-4BFE-9743-5B804D946670}" destId="{030A0A5D-F4A9-4FA9-81CD-722791C83881}" srcOrd="1" destOrd="0" presId="urn:microsoft.com/office/officeart/2005/8/layout/orgChart1"/>
    <dgm:cxn modelId="{CBF2E9FF-B2C8-4BE0-8597-A1D32B8EF83B}" srcId="{58DDC82D-C392-4458-BA83-70AF539B1E9D}" destId="{A82B774F-5CBB-4B0D-9CD6-8D9B90D08553}" srcOrd="5" destOrd="0" parTransId="{1558A70D-C092-4562-9634-6704C13C4688}" sibTransId="{91FCCBE2-AD59-4F2C-A322-17F1089979E5}"/>
    <dgm:cxn modelId="{A020B221-AD7B-41F3-9180-86C4BA4CD48D}" type="presOf" srcId="{99A21B4D-B95E-4F96-A9B9-90A4FC49D915}" destId="{4C35CC9E-22F4-48FC-A10E-F05427B0F2B8}" srcOrd="0" destOrd="0" presId="urn:microsoft.com/office/officeart/2005/8/layout/orgChart1"/>
    <dgm:cxn modelId="{5A09FFC1-9F5C-47D1-85FD-5DEF156C51F4}" type="presOf" srcId="{8C53BF57-5C1B-45EC-9044-05513E170083}" destId="{4899E476-CDB5-4E61-B62E-5F61966ED900}" srcOrd="0" destOrd="0" presId="urn:microsoft.com/office/officeart/2005/8/layout/orgChart1"/>
    <dgm:cxn modelId="{05B7A63C-E829-4378-9236-B2596AD56347}" type="presOf" srcId="{5065FE71-547A-4408-B17B-27247CE39E15}" destId="{403E7D18-CFF3-49E8-8621-5024F3690538}" srcOrd="0" destOrd="0" presId="urn:microsoft.com/office/officeart/2005/8/layout/orgChart1"/>
    <dgm:cxn modelId="{3E4DFB80-756E-4EA8-AD41-00EFA581F559}" type="presOf" srcId="{3BDD36D7-4DF4-43A7-901D-C0AB196939E0}" destId="{725C80D3-3B03-4FA1-BE68-8C9AAEFFA99F}" srcOrd="0" destOrd="0" presId="urn:microsoft.com/office/officeart/2005/8/layout/orgChart1"/>
    <dgm:cxn modelId="{4304B115-58F4-4C1B-8F18-FCFC44816D00}" type="presOf" srcId="{41623FD2-A535-4DA2-A0D8-DBC01D90B3DF}" destId="{96BACCC2-0814-44B4-A756-890F3AEB03F6}" srcOrd="0" destOrd="0" presId="urn:microsoft.com/office/officeart/2005/8/layout/orgChart1"/>
    <dgm:cxn modelId="{18885E32-7E56-4368-9D1F-F383ABBB938F}" type="presOf" srcId="{7BE0950A-4432-4627-9282-98E782E3536E}" destId="{62BA0813-1D72-428B-9BAB-8BD78D73DEF0}" srcOrd="1" destOrd="0" presId="urn:microsoft.com/office/officeart/2005/8/layout/orgChart1"/>
    <dgm:cxn modelId="{6920ADA6-3938-41BA-BD0C-08ECBF6C4DD5}" srcId="{C2A532BB-E7A6-4E3B-B7B3-89CE5504F540}" destId="{1573E2DC-4F8D-43CA-8AC2-9E5B56967FF6}" srcOrd="3" destOrd="0" parTransId="{D842A1DB-2834-445E-A328-E08BC962A260}" sibTransId="{12DDD4C0-A227-43C0-B6D2-6AFD52B99156}"/>
    <dgm:cxn modelId="{ECEED6BA-969A-4230-9F6A-6E8C760E2947}" type="presOf" srcId="{389F1326-C034-4E1C-913C-105B5E358F16}" destId="{B8D28DC4-AE4D-4ACE-A944-1D3103B85DD3}" srcOrd="0" destOrd="0" presId="urn:microsoft.com/office/officeart/2005/8/layout/orgChart1"/>
    <dgm:cxn modelId="{EC263A32-248F-48E4-B06F-21F760CD5BFE}" type="presOf" srcId="{A9FB0378-4C25-4BB4-A426-585DD7211391}" destId="{9C81EF4C-30B4-41C2-9F76-0CFDDCFE3095}" srcOrd="0" destOrd="0" presId="urn:microsoft.com/office/officeart/2005/8/layout/orgChart1"/>
    <dgm:cxn modelId="{4B21B4C2-1DB2-4406-80CB-84A25532297F}" type="presOf" srcId="{C3E6DCF6-D4AE-4A11-A786-28A9B12FFEEA}" destId="{319CDC89-837E-49A6-A5A2-427A8ACAC1F6}" srcOrd="0" destOrd="0" presId="urn:microsoft.com/office/officeart/2005/8/layout/orgChart1"/>
    <dgm:cxn modelId="{F27CE1FA-3614-4CD8-BC6C-9B78AD55AF85}" type="presOf" srcId="{8C53BF57-5C1B-45EC-9044-05513E170083}" destId="{458B54CF-B536-4805-8E33-BE469936BE10}" srcOrd="1" destOrd="0" presId="urn:microsoft.com/office/officeart/2005/8/layout/orgChart1"/>
    <dgm:cxn modelId="{D47D0B30-A5AD-4645-ACA0-D7556EA0D74C}" type="presOf" srcId="{1A0FCC92-40A0-49F6-BE27-155BE9836EBD}" destId="{C76D4F4C-113E-499E-B8C1-A7D7D79EE473}" srcOrd="0" destOrd="0" presId="urn:microsoft.com/office/officeart/2005/8/layout/orgChart1"/>
    <dgm:cxn modelId="{09776185-CFD7-4BF3-8EA0-97C055404262}" type="presOf" srcId="{049B8A63-5134-4F9B-8AB8-CF68642037DB}" destId="{8883D753-2DAF-4D15-A25E-C693CFFB0B26}" srcOrd="1" destOrd="0" presId="urn:microsoft.com/office/officeart/2005/8/layout/orgChart1"/>
    <dgm:cxn modelId="{AC1D448F-2A88-4533-92C0-549472B8B4A5}" type="presOf" srcId="{1622A8D6-D3B7-4ACF-953B-B9695CD4B0B6}" destId="{E365FB9E-E7FB-4D13-960C-003663A3BD24}" srcOrd="0" destOrd="0" presId="urn:microsoft.com/office/officeart/2005/8/layout/orgChart1"/>
    <dgm:cxn modelId="{959C3629-6D6A-474E-811A-392E813A82F5}" type="presOf" srcId="{D6BDDDA2-E91E-44AF-B91D-C40F0066BA3A}" destId="{0F415948-9408-487F-A3D5-8E51B5C665BD}" srcOrd="0" destOrd="0" presId="urn:microsoft.com/office/officeart/2005/8/layout/orgChart1"/>
    <dgm:cxn modelId="{E07E76A4-C34E-4EBF-9053-4AB58D81C8F6}" srcId="{1A0FCC92-40A0-49F6-BE27-155BE9836EBD}" destId="{C2A532BB-E7A6-4E3B-B7B3-89CE5504F540}" srcOrd="1" destOrd="0" parTransId="{1E5452D3-F612-47A8-976D-DBE72DD18335}" sibTransId="{4FC4D50B-BAE6-4B63-AD85-A2B75FD17602}"/>
    <dgm:cxn modelId="{D5B57DEA-3C2F-46D2-A230-380DB0446556}" type="presOf" srcId="{70ED048A-266D-40BD-8B0C-85992E11D16A}" destId="{7F0D6BAD-A9A0-40DC-A9E2-11E0669292B8}" srcOrd="0" destOrd="0" presId="urn:microsoft.com/office/officeart/2005/8/layout/orgChart1"/>
    <dgm:cxn modelId="{7C29D703-C1D2-43AF-A5C2-B454F17CBA50}" type="presOf" srcId="{A5A6F0ED-0C37-4BDB-9EA4-7DC984F46362}" destId="{661A1A49-AC33-48A7-A53C-7E5B7D9A095C}" srcOrd="0" destOrd="0" presId="urn:microsoft.com/office/officeart/2005/8/layout/orgChart1"/>
    <dgm:cxn modelId="{F2511B56-3A29-44D4-A212-06EBCF5957B7}" type="presOf" srcId="{D6BDDDA2-E91E-44AF-B91D-C40F0066BA3A}" destId="{5BCADB34-BB58-4E49-B775-7F3257DA4AFC}" srcOrd="1" destOrd="0" presId="urn:microsoft.com/office/officeart/2005/8/layout/orgChart1"/>
    <dgm:cxn modelId="{5028BE99-539C-4743-84F0-C946AE3ED8A5}" type="presOf" srcId="{58DDC82D-C392-4458-BA83-70AF539B1E9D}" destId="{BA212352-82C0-4016-881C-EDD060234EA9}" srcOrd="0" destOrd="0" presId="urn:microsoft.com/office/officeart/2005/8/layout/orgChart1"/>
    <dgm:cxn modelId="{4E04FA66-2257-4939-8F2A-FDC277835CEA}" type="presOf" srcId="{BDD78A94-186F-49FB-9034-A0471B68124A}" destId="{A7E2D924-7E93-440A-BC88-CCA8B59CC5A2}" srcOrd="1" destOrd="0" presId="urn:microsoft.com/office/officeart/2005/8/layout/orgChart1"/>
    <dgm:cxn modelId="{585B0DE7-3BF1-4887-9FDC-0585AD903F75}" srcId="{C2A532BB-E7A6-4E3B-B7B3-89CE5504F540}" destId="{8C53BF57-5C1B-45EC-9044-05513E170083}" srcOrd="2" destOrd="0" parTransId="{DDDE8668-AB8D-4E8C-AEB5-F5D8909976A1}" sibTransId="{319C0173-9BCB-4CC4-923E-F58C8C4F52D0}"/>
    <dgm:cxn modelId="{BF9B1C18-C4E9-4616-B6D2-368A6B569070}" type="presOf" srcId="{2EA59CAA-62D3-4E8B-9CAD-D662EB61588B}" destId="{8F6D58E0-A725-4116-A167-8873101085E1}" srcOrd="1" destOrd="0" presId="urn:microsoft.com/office/officeart/2005/8/layout/orgChart1"/>
    <dgm:cxn modelId="{071B12D7-FA6C-41EE-9563-D5E9774CF928}" type="presOf" srcId="{1558A70D-C092-4562-9634-6704C13C4688}" destId="{F54633A2-E991-46EB-9124-2562D4F08DB5}" srcOrd="0" destOrd="0" presId="urn:microsoft.com/office/officeart/2005/8/layout/orgChart1"/>
    <dgm:cxn modelId="{D703F043-58C5-4F9F-A3EC-7DB940FB75B7}" srcId="{58DDC82D-C392-4458-BA83-70AF539B1E9D}" destId="{A5A6F0ED-0C37-4BDB-9EA4-7DC984F46362}" srcOrd="3" destOrd="0" parTransId="{696CE4DE-0104-4C57-A253-E1C2FEE84D39}" sibTransId="{7AF81E82-A742-4297-8AD4-4DB56034072B}"/>
    <dgm:cxn modelId="{023AE36D-8B71-4EEE-9CAA-5BBEF577CD88}" srcId="{A9FB0378-4C25-4BB4-A426-585DD7211391}" destId="{41623FD2-A535-4DA2-A0D8-DBC01D90B3DF}" srcOrd="2" destOrd="0" parTransId="{421ACD7B-EEDB-4894-A8C5-599799549DAF}" sibTransId="{788D552B-7375-419A-96A9-CB1FFED05E02}"/>
    <dgm:cxn modelId="{AD53DEE9-1858-4347-B969-90B129DF1E0A}" srcId="{1A0FCC92-40A0-49F6-BE27-155BE9836EBD}" destId="{A9FB0378-4C25-4BB4-A426-585DD7211391}" srcOrd="0" destOrd="0" parTransId="{11959A1C-B0CA-408D-8E1E-E341EAAA01C3}" sibTransId="{0529D4DF-FE9E-4BE1-AE1E-03B986106692}"/>
    <dgm:cxn modelId="{951E77B0-8DE1-43AF-8FD5-9CF8EB5A2B74}" type="presOf" srcId="{C2A532BB-E7A6-4E3B-B7B3-89CE5504F540}" destId="{1D0F2AEE-F339-4D47-86F2-D1DA3542038B}" srcOrd="0" destOrd="0" presId="urn:microsoft.com/office/officeart/2005/8/layout/orgChart1"/>
    <dgm:cxn modelId="{7D92A7C8-5AA7-41BA-871C-9D5A7620B62B}" type="presOf" srcId="{FC29E66B-0C01-40DA-A556-31156584EDCF}" destId="{3ED278A0-2147-4EA2-9CC0-153AAA44A965}" srcOrd="0" destOrd="0" presId="urn:microsoft.com/office/officeart/2005/8/layout/orgChart1"/>
    <dgm:cxn modelId="{18EA67B0-1AEA-4A34-B40F-B252B98395C1}" type="presOf" srcId="{696CE4DE-0104-4C57-A253-E1C2FEE84D39}" destId="{0D7F4255-89BF-4AD5-B58B-78910F8217F4}" srcOrd="0" destOrd="0" presId="urn:microsoft.com/office/officeart/2005/8/layout/orgChart1"/>
    <dgm:cxn modelId="{72D19290-27CE-47EF-A265-5540B64FA4D1}" srcId="{A9FB0378-4C25-4BB4-A426-585DD7211391}" destId="{2EA59CAA-62D3-4E8B-9CAD-D662EB61588B}" srcOrd="1" destOrd="0" parTransId="{1622A8D6-D3B7-4ACF-953B-B9695CD4B0B6}" sibTransId="{771F6A13-3C1E-42F7-89A1-F870E5484F73}"/>
    <dgm:cxn modelId="{8F2A61EA-8D55-43BA-AA1B-DC4A0DF9D253}" type="presOf" srcId="{1A0FCC92-40A0-49F6-BE27-155BE9836EBD}" destId="{F3BE4CF1-539B-4837-99E5-F996722DB07F}" srcOrd="1" destOrd="0" presId="urn:microsoft.com/office/officeart/2005/8/layout/orgChart1"/>
    <dgm:cxn modelId="{A9D2A3CF-23F0-4962-832C-97AA1B75C453}" type="presOf" srcId="{94E8B1AD-6A42-41CF-9A2F-54BF05D336CE}" destId="{28E1AF5A-B0BB-4250-95A2-DCE107017160}" srcOrd="0" destOrd="0" presId="urn:microsoft.com/office/officeart/2005/8/layout/orgChart1"/>
    <dgm:cxn modelId="{989BD933-F676-4F6D-A663-106495DBFDE2}" srcId="{A9FB0378-4C25-4BB4-A426-585DD7211391}" destId="{7BE0950A-4432-4627-9282-98E782E3536E}" srcOrd="0" destOrd="0" parTransId="{55FC3044-49F4-4964-86F2-664DF42659B4}" sibTransId="{20F27339-5EE1-40FA-A3E8-58E57C1ECE77}"/>
    <dgm:cxn modelId="{FE47D798-93CF-4F5A-B407-9EFD2CEE6F67}" srcId="{5CAFFD5F-6D1A-4B16-BAAA-857B74257FD1}" destId="{1A0FCC92-40A0-49F6-BE27-155BE9836EBD}" srcOrd="0" destOrd="0" parTransId="{AEA0356C-DE1C-465E-AB18-182F614F3E34}" sibTransId="{06E5258B-21C9-4D1D-A917-237D4926B49E}"/>
    <dgm:cxn modelId="{9A49F0A1-5E8A-400B-94FF-9EE81F89F319}" type="presParOf" srcId="{12D25639-80EC-4BA4-857A-18D0BC6BC3E9}" destId="{93C1056B-D971-43D1-8F15-F939F02A5C64}" srcOrd="0" destOrd="0" presId="urn:microsoft.com/office/officeart/2005/8/layout/orgChart1"/>
    <dgm:cxn modelId="{EC7D8619-9D13-4CAA-805A-42A91F196F6C}" type="presParOf" srcId="{93C1056B-D971-43D1-8F15-F939F02A5C64}" destId="{DFC27A56-3A90-467D-A874-8A51028DE934}" srcOrd="0" destOrd="0" presId="urn:microsoft.com/office/officeart/2005/8/layout/orgChart1"/>
    <dgm:cxn modelId="{1F4A7966-FCB1-4172-A92E-7B6450C10E2F}" type="presParOf" srcId="{DFC27A56-3A90-467D-A874-8A51028DE934}" destId="{C76D4F4C-113E-499E-B8C1-A7D7D79EE473}" srcOrd="0" destOrd="0" presId="urn:microsoft.com/office/officeart/2005/8/layout/orgChart1"/>
    <dgm:cxn modelId="{95247EFF-99A3-4AE0-891F-7F64C7C910AD}" type="presParOf" srcId="{DFC27A56-3A90-467D-A874-8A51028DE934}" destId="{F3BE4CF1-539B-4837-99E5-F996722DB07F}" srcOrd="1" destOrd="0" presId="urn:microsoft.com/office/officeart/2005/8/layout/orgChart1"/>
    <dgm:cxn modelId="{D6CF6BED-14C7-47E8-82BC-32711D5266CA}" type="presParOf" srcId="{93C1056B-D971-43D1-8F15-F939F02A5C64}" destId="{B29C1EFA-1606-49B4-BFB0-7074484F1E29}" srcOrd="1" destOrd="0" presId="urn:microsoft.com/office/officeart/2005/8/layout/orgChart1"/>
    <dgm:cxn modelId="{979AF281-4193-4D01-8827-B1D72B2BD3E7}" type="presParOf" srcId="{B29C1EFA-1606-49B4-BFB0-7074484F1E29}" destId="{FB49E8FD-239A-4EDE-8A0D-41380EAC33F9}" srcOrd="0" destOrd="0" presId="urn:microsoft.com/office/officeart/2005/8/layout/orgChart1"/>
    <dgm:cxn modelId="{429C5B49-590A-41A9-8CB9-D35BDC2912F1}" type="presParOf" srcId="{B29C1EFA-1606-49B4-BFB0-7074484F1E29}" destId="{5523A4DC-6196-4E1D-BDC3-BDAE750DE2A8}" srcOrd="1" destOrd="0" presId="urn:microsoft.com/office/officeart/2005/8/layout/orgChart1"/>
    <dgm:cxn modelId="{B56EB221-0CC4-4FD1-94CF-1927D4F3F0D6}" type="presParOf" srcId="{5523A4DC-6196-4E1D-BDC3-BDAE750DE2A8}" destId="{7CE612E9-1B12-4457-AB67-030204F721B6}" srcOrd="0" destOrd="0" presId="urn:microsoft.com/office/officeart/2005/8/layout/orgChart1"/>
    <dgm:cxn modelId="{9186A17C-A09E-456B-B355-E5F3432566AB}" type="presParOf" srcId="{7CE612E9-1B12-4457-AB67-030204F721B6}" destId="{9C81EF4C-30B4-41C2-9F76-0CFDDCFE3095}" srcOrd="0" destOrd="0" presId="urn:microsoft.com/office/officeart/2005/8/layout/orgChart1"/>
    <dgm:cxn modelId="{32CFBE51-4C16-42D5-9A11-BDF215AB5382}" type="presParOf" srcId="{7CE612E9-1B12-4457-AB67-030204F721B6}" destId="{2277F696-AA9F-4414-BCF7-E5B5E8CF5A48}" srcOrd="1" destOrd="0" presId="urn:microsoft.com/office/officeart/2005/8/layout/orgChart1"/>
    <dgm:cxn modelId="{8764760F-1694-40FF-92F0-84FB9F751A67}" type="presParOf" srcId="{5523A4DC-6196-4E1D-BDC3-BDAE750DE2A8}" destId="{4F293402-605F-417F-AD33-91698DD4C6BF}" srcOrd="1" destOrd="0" presId="urn:microsoft.com/office/officeart/2005/8/layout/orgChart1"/>
    <dgm:cxn modelId="{50094938-A4E8-4C3A-9270-DF44FECE6A49}" type="presParOf" srcId="{4F293402-605F-417F-AD33-91698DD4C6BF}" destId="{9C85A57A-7091-4169-B530-DB488FEE5CEB}" srcOrd="0" destOrd="0" presId="urn:microsoft.com/office/officeart/2005/8/layout/orgChart1"/>
    <dgm:cxn modelId="{6CC4EFC3-4E3A-4A9E-AC15-CFB96507EB02}" type="presParOf" srcId="{4F293402-605F-417F-AD33-91698DD4C6BF}" destId="{0EF4CA30-2227-49CB-AD65-222856EBB073}" srcOrd="1" destOrd="0" presId="urn:microsoft.com/office/officeart/2005/8/layout/orgChart1"/>
    <dgm:cxn modelId="{1468382C-5C30-4A36-9DDD-737BDC816D10}" type="presParOf" srcId="{0EF4CA30-2227-49CB-AD65-222856EBB073}" destId="{818AFEA8-1109-418E-B14B-DBC37644AE87}" srcOrd="0" destOrd="0" presId="urn:microsoft.com/office/officeart/2005/8/layout/orgChart1"/>
    <dgm:cxn modelId="{1F7E18B0-2D81-44EB-9602-43799B4B1C7B}" type="presParOf" srcId="{818AFEA8-1109-418E-B14B-DBC37644AE87}" destId="{8F135815-DFED-47D2-ACF9-40C186CF5A88}" srcOrd="0" destOrd="0" presId="urn:microsoft.com/office/officeart/2005/8/layout/orgChart1"/>
    <dgm:cxn modelId="{22607419-09A0-4471-A510-E0850D625B89}" type="presParOf" srcId="{818AFEA8-1109-418E-B14B-DBC37644AE87}" destId="{62BA0813-1D72-428B-9BAB-8BD78D73DEF0}" srcOrd="1" destOrd="0" presId="urn:microsoft.com/office/officeart/2005/8/layout/orgChart1"/>
    <dgm:cxn modelId="{9F2C02F3-0618-4D82-8AF8-047729B4F027}" type="presParOf" srcId="{0EF4CA30-2227-49CB-AD65-222856EBB073}" destId="{502881AC-C240-42EA-8396-95E1ECACA7CF}" srcOrd="1" destOrd="0" presId="urn:microsoft.com/office/officeart/2005/8/layout/orgChart1"/>
    <dgm:cxn modelId="{B4B2ABD2-B3DC-424A-B4AE-BA19EC221122}" type="presParOf" srcId="{0EF4CA30-2227-49CB-AD65-222856EBB073}" destId="{5935EDE4-11BD-4EE2-A441-12CDA10F582A}" srcOrd="2" destOrd="0" presId="urn:microsoft.com/office/officeart/2005/8/layout/orgChart1"/>
    <dgm:cxn modelId="{B354D92B-01EB-42E2-8D2E-1A56058319C8}" type="presParOf" srcId="{4F293402-605F-417F-AD33-91698DD4C6BF}" destId="{E365FB9E-E7FB-4D13-960C-003663A3BD24}" srcOrd="2" destOrd="0" presId="urn:microsoft.com/office/officeart/2005/8/layout/orgChart1"/>
    <dgm:cxn modelId="{6E1DE6F0-5B68-4550-A8DA-4570EC8A1E13}" type="presParOf" srcId="{4F293402-605F-417F-AD33-91698DD4C6BF}" destId="{4C56653A-5B13-48A0-A57A-12F0B890F1C1}" srcOrd="3" destOrd="0" presId="urn:microsoft.com/office/officeart/2005/8/layout/orgChart1"/>
    <dgm:cxn modelId="{3D13C6EF-2935-47DC-BF11-57CA139D74CD}" type="presParOf" srcId="{4C56653A-5B13-48A0-A57A-12F0B890F1C1}" destId="{B1811590-0BDC-4830-9A8F-B57267B90243}" srcOrd="0" destOrd="0" presId="urn:microsoft.com/office/officeart/2005/8/layout/orgChart1"/>
    <dgm:cxn modelId="{A9CE4B09-AE88-4BBC-BF61-83B9F7718D5E}" type="presParOf" srcId="{B1811590-0BDC-4830-9A8F-B57267B90243}" destId="{DD6CAD90-DB08-4703-8BF7-A5511AA30863}" srcOrd="0" destOrd="0" presId="urn:microsoft.com/office/officeart/2005/8/layout/orgChart1"/>
    <dgm:cxn modelId="{66707822-F2B8-4824-8FCA-BF2DCC639A7E}" type="presParOf" srcId="{B1811590-0BDC-4830-9A8F-B57267B90243}" destId="{8F6D58E0-A725-4116-A167-8873101085E1}" srcOrd="1" destOrd="0" presId="urn:microsoft.com/office/officeart/2005/8/layout/orgChart1"/>
    <dgm:cxn modelId="{E4490B72-201C-4DE5-B92D-021C9C04105F}" type="presParOf" srcId="{4C56653A-5B13-48A0-A57A-12F0B890F1C1}" destId="{DEB91CA8-933F-4629-87D9-F1479814C894}" srcOrd="1" destOrd="0" presId="urn:microsoft.com/office/officeart/2005/8/layout/orgChart1"/>
    <dgm:cxn modelId="{5AE9C67C-5BC4-4E02-ABB3-796F1F635057}" type="presParOf" srcId="{4C56653A-5B13-48A0-A57A-12F0B890F1C1}" destId="{465CA778-A4D3-4636-8ED4-DECA9AB9A234}" srcOrd="2" destOrd="0" presId="urn:microsoft.com/office/officeart/2005/8/layout/orgChart1"/>
    <dgm:cxn modelId="{0750721A-BC72-4D0A-8E4E-35193587D30D}" type="presParOf" srcId="{4F293402-605F-417F-AD33-91698DD4C6BF}" destId="{4E35DF5D-6FB3-4873-BF8E-831355DFBA3D}" srcOrd="4" destOrd="0" presId="urn:microsoft.com/office/officeart/2005/8/layout/orgChart1"/>
    <dgm:cxn modelId="{1010DFE6-F37B-44AA-BB2F-DEB5232179F1}" type="presParOf" srcId="{4F293402-605F-417F-AD33-91698DD4C6BF}" destId="{B462795C-7D69-4D44-BA0D-7FD2CE0EC04E}" srcOrd="5" destOrd="0" presId="urn:microsoft.com/office/officeart/2005/8/layout/orgChart1"/>
    <dgm:cxn modelId="{19F96EE8-441D-4F1A-9D80-8E073E43B3A7}" type="presParOf" srcId="{B462795C-7D69-4D44-BA0D-7FD2CE0EC04E}" destId="{677D4B10-2717-4CF1-A395-C5057860EA4F}" srcOrd="0" destOrd="0" presId="urn:microsoft.com/office/officeart/2005/8/layout/orgChart1"/>
    <dgm:cxn modelId="{175DAB64-FD9C-452C-899F-66BB8D7C7F16}" type="presParOf" srcId="{677D4B10-2717-4CF1-A395-C5057860EA4F}" destId="{96BACCC2-0814-44B4-A756-890F3AEB03F6}" srcOrd="0" destOrd="0" presId="urn:microsoft.com/office/officeart/2005/8/layout/orgChart1"/>
    <dgm:cxn modelId="{BF3AF0CD-2C5A-4E3C-8811-364A32293714}" type="presParOf" srcId="{677D4B10-2717-4CF1-A395-C5057860EA4F}" destId="{A1636242-B6CF-45A7-B552-4A1F37EB2D6A}" srcOrd="1" destOrd="0" presId="urn:microsoft.com/office/officeart/2005/8/layout/orgChart1"/>
    <dgm:cxn modelId="{D2634CAA-7EB8-4ED0-84DC-FB9B89CA5B30}" type="presParOf" srcId="{B462795C-7D69-4D44-BA0D-7FD2CE0EC04E}" destId="{63AFC27B-3E93-469C-ACB4-2A4D34C225F8}" srcOrd="1" destOrd="0" presId="urn:microsoft.com/office/officeart/2005/8/layout/orgChart1"/>
    <dgm:cxn modelId="{AB762CE2-5F43-4EFB-A7CE-0C594980646B}" type="presParOf" srcId="{B462795C-7D69-4D44-BA0D-7FD2CE0EC04E}" destId="{6B1AEC51-37CA-47DF-AD9C-FC6E2ECB4D7D}" srcOrd="2" destOrd="0" presId="urn:microsoft.com/office/officeart/2005/8/layout/orgChart1"/>
    <dgm:cxn modelId="{C6332F29-AE46-4623-A245-763CA8F59201}" type="presParOf" srcId="{5523A4DC-6196-4E1D-BDC3-BDAE750DE2A8}" destId="{80DDD1EE-29E9-4373-8E16-96ACD51CDF20}" srcOrd="2" destOrd="0" presId="urn:microsoft.com/office/officeart/2005/8/layout/orgChart1"/>
    <dgm:cxn modelId="{1AF3A3CA-4AA5-4385-8A3E-DEC494168828}" type="presParOf" srcId="{B29C1EFA-1606-49B4-BFB0-7074484F1E29}" destId="{7CBB1933-8FFA-4613-A6F6-5A43CB9D0102}" srcOrd="2" destOrd="0" presId="urn:microsoft.com/office/officeart/2005/8/layout/orgChart1"/>
    <dgm:cxn modelId="{61AC5910-3ADC-4746-B4D4-C3932DFD7E86}" type="presParOf" srcId="{B29C1EFA-1606-49B4-BFB0-7074484F1E29}" destId="{0889D73A-D407-4692-A2AA-908AF3956FE8}" srcOrd="3" destOrd="0" presId="urn:microsoft.com/office/officeart/2005/8/layout/orgChart1"/>
    <dgm:cxn modelId="{F0119DEC-35C1-4CFB-B297-F2E4861414BF}" type="presParOf" srcId="{0889D73A-D407-4692-A2AA-908AF3956FE8}" destId="{A7E9ED26-1489-4685-BCB3-5993F603EAC4}" srcOrd="0" destOrd="0" presId="urn:microsoft.com/office/officeart/2005/8/layout/orgChart1"/>
    <dgm:cxn modelId="{3DBDF0D6-B121-464E-BACB-E67609E583B4}" type="presParOf" srcId="{A7E9ED26-1489-4685-BCB3-5993F603EAC4}" destId="{1D0F2AEE-F339-4D47-86F2-D1DA3542038B}" srcOrd="0" destOrd="0" presId="urn:microsoft.com/office/officeart/2005/8/layout/orgChart1"/>
    <dgm:cxn modelId="{6CB9532E-9687-455B-B49E-294B48FC251D}" type="presParOf" srcId="{A7E9ED26-1489-4685-BCB3-5993F603EAC4}" destId="{73A35E7D-2C95-4D43-8EA8-84A9D5ED96B0}" srcOrd="1" destOrd="0" presId="urn:microsoft.com/office/officeart/2005/8/layout/orgChart1"/>
    <dgm:cxn modelId="{8DDA6634-772C-443F-BAA5-6D54737A2A56}" type="presParOf" srcId="{0889D73A-D407-4692-A2AA-908AF3956FE8}" destId="{A433F961-AEF3-4EBE-8F1C-D73397409C5C}" srcOrd="1" destOrd="0" presId="urn:microsoft.com/office/officeart/2005/8/layout/orgChart1"/>
    <dgm:cxn modelId="{EEC695E5-6CC4-4347-980A-AFDD3DD43AAE}" type="presParOf" srcId="{A433F961-AEF3-4EBE-8F1C-D73397409C5C}" destId="{4C35CC9E-22F4-48FC-A10E-F05427B0F2B8}" srcOrd="0" destOrd="0" presId="urn:microsoft.com/office/officeart/2005/8/layout/orgChart1"/>
    <dgm:cxn modelId="{99102702-C6E1-4A5D-842F-BD8825A2CA45}" type="presParOf" srcId="{A433F961-AEF3-4EBE-8F1C-D73397409C5C}" destId="{9537DC22-73D3-48D5-A8E4-CD2ED952D033}" srcOrd="1" destOrd="0" presId="urn:microsoft.com/office/officeart/2005/8/layout/orgChart1"/>
    <dgm:cxn modelId="{E5B4D4B6-C803-4004-92D6-3FE94123D10C}" type="presParOf" srcId="{9537DC22-73D3-48D5-A8E4-CD2ED952D033}" destId="{7A54DE2A-A2B0-4325-B7AD-B69448945370}" srcOrd="0" destOrd="0" presId="urn:microsoft.com/office/officeart/2005/8/layout/orgChart1"/>
    <dgm:cxn modelId="{B3106D93-453D-4648-A50B-BBB3089B9AD2}" type="presParOf" srcId="{7A54DE2A-A2B0-4325-B7AD-B69448945370}" destId="{4CF4599A-BCAA-4424-BCB7-04D2994997BF}" srcOrd="0" destOrd="0" presId="urn:microsoft.com/office/officeart/2005/8/layout/orgChart1"/>
    <dgm:cxn modelId="{3207607A-CE62-41A9-807D-5131DD5D164C}" type="presParOf" srcId="{7A54DE2A-A2B0-4325-B7AD-B69448945370}" destId="{79B74E6C-BCF3-4F23-A369-72BF562F8378}" srcOrd="1" destOrd="0" presId="urn:microsoft.com/office/officeart/2005/8/layout/orgChart1"/>
    <dgm:cxn modelId="{A999D55C-954A-4B26-994C-C57C0A6991E1}" type="presParOf" srcId="{9537DC22-73D3-48D5-A8E4-CD2ED952D033}" destId="{3B49D174-9C3A-46FA-9129-8546003262D7}" srcOrd="1" destOrd="0" presId="urn:microsoft.com/office/officeart/2005/8/layout/orgChart1"/>
    <dgm:cxn modelId="{BC77DAE5-3275-4E8E-90D3-3012D0038A7A}" type="presParOf" srcId="{9537DC22-73D3-48D5-A8E4-CD2ED952D033}" destId="{171471E6-9BD4-4945-918F-E7370E026953}" srcOrd="2" destOrd="0" presId="urn:microsoft.com/office/officeart/2005/8/layout/orgChart1"/>
    <dgm:cxn modelId="{5E8D4077-DD8A-4794-88BA-BBEF83611304}" type="presParOf" srcId="{A433F961-AEF3-4EBE-8F1C-D73397409C5C}" destId="{D93B4B45-5EE1-4F5F-8402-096018D7387E}" srcOrd="2" destOrd="0" presId="urn:microsoft.com/office/officeart/2005/8/layout/orgChart1"/>
    <dgm:cxn modelId="{3BC3E3D8-0CCA-43AF-A7F5-727BF5FD9684}" type="presParOf" srcId="{A433F961-AEF3-4EBE-8F1C-D73397409C5C}" destId="{F1DFEB1D-2F0B-4286-A3D3-9BF354307BF6}" srcOrd="3" destOrd="0" presId="urn:microsoft.com/office/officeart/2005/8/layout/orgChart1"/>
    <dgm:cxn modelId="{3ED0A946-7268-41C3-BC86-0FD9B0F5401B}" type="presParOf" srcId="{F1DFEB1D-2F0B-4286-A3D3-9BF354307BF6}" destId="{26142293-4ADD-4AF1-A816-64956E26B4AA}" srcOrd="0" destOrd="0" presId="urn:microsoft.com/office/officeart/2005/8/layout/orgChart1"/>
    <dgm:cxn modelId="{1640FABC-EA5F-46F9-9CE2-91A19EF60503}" type="presParOf" srcId="{26142293-4ADD-4AF1-A816-64956E26B4AA}" destId="{35DA7F2A-E902-46EC-ABBC-D129AC4C425F}" srcOrd="0" destOrd="0" presId="urn:microsoft.com/office/officeart/2005/8/layout/orgChart1"/>
    <dgm:cxn modelId="{F5FC9148-0416-46A4-98D4-8024E9A26165}" type="presParOf" srcId="{26142293-4ADD-4AF1-A816-64956E26B4AA}" destId="{3AD0E7D2-CE48-4DBE-BB94-F5678A7DE72B}" srcOrd="1" destOrd="0" presId="urn:microsoft.com/office/officeart/2005/8/layout/orgChart1"/>
    <dgm:cxn modelId="{E6BC8302-9D8C-4136-B500-9134D01DA20D}" type="presParOf" srcId="{F1DFEB1D-2F0B-4286-A3D3-9BF354307BF6}" destId="{E8EB16C9-5BB3-49FD-AF06-BDE72C9B88D6}" srcOrd="1" destOrd="0" presId="urn:microsoft.com/office/officeart/2005/8/layout/orgChart1"/>
    <dgm:cxn modelId="{A13E530F-0BC5-432C-BD9F-7AF815E46D6E}" type="presParOf" srcId="{F1DFEB1D-2F0B-4286-A3D3-9BF354307BF6}" destId="{518A3DFF-7800-4E1D-889B-288F65585732}" srcOrd="2" destOrd="0" presId="urn:microsoft.com/office/officeart/2005/8/layout/orgChart1"/>
    <dgm:cxn modelId="{BE2750A5-9FD0-4A10-9719-144CAAABD914}" type="presParOf" srcId="{A433F961-AEF3-4EBE-8F1C-D73397409C5C}" destId="{8290CFB1-92B8-4579-99ED-FC13A48F0965}" srcOrd="4" destOrd="0" presId="urn:microsoft.com/office/officeart/2005/8/layout/orgChart1"/>
    <dgm:cxn modelId="{A916BC7C-3793-4F8C-B79E-F922200F6323}" type="presParOf" srcId="{A433F961-AEF3-4EBE-8F1C-D73397409C5C}" destId="{C8658605-6737-46BE-BEA7-D01D99AD73ED}" srcOrd="5" destOrd="0" presId="urn:microsoft.com/office/officeart/2005/8/layout/orgChart1"/>
    <dgm:cxn modelId="{071ADA59-C34D-4118-9ADA-CF8F68787808}" type="presParOf" srcId="{C8658605-6737-46BE-BEA7-D01D99AD73ED}" destId="{E2A6B0EE-B609-4FE6-9EA8-798B5CCFD3C1}" srcOrd="0" destOrd="0" presId="urn:microsoft.com/office/officeart/2005/8/layout/orgChart1"/>
    <dgm:cxn modelId="{B8752456-40A0-4AC4-A6F5-50E0EF984B62}" type="presParOf" srcId="{E2A6B0EE-B609-4FE6-9EA8-798B5CCFD3C1}" destId="{4899E476-CDB5-4E61-B62E-5F61966ED900}" srcOrd="0" destOrd="0" presId="urn:microsoft.com/office/officeart/2005/8/layout/orgChart1"/>
    <dgm:cxn modelId="{7AEE55A7-0F6C-4C1A-B19A-F303E6BA8E3B}" type="presParOf" srcId="{E2A6B0EE-B609-4FE6-9EA8-798B5CCFD3C1}" destId="{458B54CF-B536-4805-8E33-BE469936BE10}" srcOrd="1" destOrd="0" presId="urn:microsoft.com/office/officeart/2005/8/layout/orgChart1"/>
    <dgm:cxn modelId="{6CDFEC26-FEFA-49DA-BEB7-D2FBDF5C36D1}" type="presParOf" srcId="{C8658605-6737-46BE-BEA7-D01D99AD73ED}" destId="{E0596490-CEE9-472E-99DE-D6A98169BBD3}" srcOrd="1" destOrd="0" presId="urn:microsoft.com/office/officeart/2005/8/layout/orgChart1"/>
    <dgm:cxn modelId="{984575C8-5473-4B1E-B935-45F2F5F8D599}" type="presParOf" srcId="{C8658605-6737-46BE-BEA7-D01D99AD73ED}" destId="{0CD16586-86E0-4D2B-8045-13354BDCAB52}" srcOrd="2" destOrd="0" presId="urn:microsoft.com/office/officeart/2005/8/layout/orgChart1"/>
    <dgm:cxn modelId="{9D05A297-D46A-4A23-8B92-FEC5B62EBC79}" type="presParOf" srcId="{A433F961-AEF3-4EBE-8F1C-D73397409C5C}" destId="{41FAB820-92A8-4157-BDE0-260BDF426202}" srcOrd="6" destOrd="0" presId="urn:microsoft.com/office/officeart/2005/8/layout/orgChart1"/>
    <dgm:cxn modelId="{584FB54F-7245-4BD4-87E8-1C004B54185A}" type="presParOf" srcId="{A433F961-AEF3-4EBE-8F1C-D73397409C5C}" destId="{C7664851-0A2C-46AA-A054-0356C61BC043}" srcOrd="7" destOrd="0" presId="urn:microsoft.com/office/officeart/2005/8/layout/orgChart1"/>
    <dgm:cxn modelId="{797C952D-0BD3-46A5-A56C-CCABF1165EA3}" type="presParOf" srcId="{C7664851-0A2C-46AA-A054-0356C61BC043}" destId="{E2A7E07A-2402-4281-9D59-3586001F1194}" srcOrd="0" destOrd="0" presId="urn:microsoft.com/office/officeart/2005/8/layout/orgChart1"/>
    <dgm:cxn modelId="{27E349BD-1C49-4035-A19F-100ED31578E0}" type="presParOf" srcId="{E2A7E07A-2402-4281-9D59-3586001F1194}" destId="{D56C6FD3-6822-445D-9EC4-1767EE7193EB}" srcOrd="0" destOrd="0" presId="urn:microsoft.com/office/officeart/2005/8/layout/orgChart1"/>
    <dgm:cxn modelId="{A63E3521-C362-4B60-B540-BA68A971AA98}" type="presParOf" srcId="{E2A7E07A-2402-4281-9D59-3586001F1194}" destId="{FAE628B7-2545-4D40-B3E4-C00D8645B18B}" srcOrd="1" destOrd="0" presId="urn:microsoft.com/office/officeart/2005/8/layout/orgChart1"/>
    <dgm:cxn modelId="{F97A84DB-A528-408A-AEB7-A06123FB33CE}" type="presParOf" srcId="{C7664851-0A2C-46AA-A054-0356C61BC043}" destId="{26547C83-1EAA-44C1-832F-49DC2114264B}" srcOrd="1" destOrd="0" presId="urn:microsoft.com/office/officeart/2005/8/layout/orgChart1"/>
    <dgm:cxn modelId="{47185FFC-1761-471A-AA61-A089E6DA5BB5}" type="presParOf" srcId="{C7664851-0A2C-46AA-A054-0356C61BC043}" destId="{843F9421-1CAE-4B53-8F2B-9932F884F0B9}" srcOrd="2" destOrd="0" presId="urn:microsoft.com/office/officeart/2005/8/layout/orgChart1"/>
    <dgm:cxn modelId="{1AE9E7CF-D5FF-4482-AA9A-32E36233659E}" type="presParOf" srcId="{A433F961-AEF3-4EBE-8F1C-D73397409C5C}" destId="{5A0DBDC5-D385-433E-A54B-6330D7087B2D}" srcOrd="8" destOrd="0" presId="urn:microsoft.com/office/officeart/2005/8/layout/orgChart1"/>
    <dgm:cxn modelId="{BEB0D60C-726B-417A-B97E-7F4569F96599}" type="presParOf" srcId="{A433F961-AEF3-4EBE-8F1C-D73397409C5C}" destId="{546AA051-2B16-43BB-922B-18C4B2F1917B}" srcOrd="9" destOrd="0" presId="urn:microsoft.com/office/officeart/2005/8/layout/orgChart1"/>
    <dgm:cxn modelId="{B0525BA8-2BEF-4694-A5B4-4C4D76DB6ADF}" type="presParOf" srcId="{546AA051-2B16-43BB-922B-18C4B2F1917B}" destId="{E53C3AA7-C64E-49CE-9CD6-497ED5135959}" srcOrd="0" destOrd="0" presId="urn:microsoft.com/office/officeart/2005/8/layout/orgChart1"/>
    <dgm:cxn modelId="{672E1230-E9AB-4A05-99A9-D3F768584E6C}" type="presParOf" srcId="{E53C3AA7-C64E-49CE-9CD6-497ED5135959}" destId="{2D591622-059E-44E3-8ED4-BB4BFB13B4D9}" srcOrd="0" destOrd="0" presId="urn:microsoft.com/office/officeart/2005/8/layout/orgChart1"/>
    <dgm:cxn modelId="{DEA5F312-EF6D-4BE0-B958-A1E682147DAC}" type="presParOf" srcId="{E53C3AA7-C64E-49CE-9CD6-497ED5135959}" destId="{030A0A5D-F4A9-4FA9-81CD-722791C83881}" srcOrd="1" destOrd="0" presId="urn:microsoft.com/office/officeart/2005/8/layout/orgChart1"/>
    <dgm:cxn modelId="{4ABAE46A-CDE0-4F6F-B9A0-23CC88BCD18E}" type="presParOf" srcId="{546AA051-2B16-43BB-922B-18C4B2F1917B}" destId="{02183A56-EC18-4048-A38B-C46B22BC78F3}" srcOrd="1" destOrd="0" presId="urn:microsoft.com/office/officeart/2005/8/layout/orgChart1"/>
    <dgm:cxn modelId="{585F1B02-F54C-4C6E-A425-02D90E81E120}" type="presParOf" srcId="{546AA051-2B16-43BB-922B-18C4B2F1917B}" destId="{6FA309F2-7D36-4416-9034-4F5E3084D922}" srcOrd="2" destOrd="0" presId="urn:microsoft.com/office/officeart/2005/8/layout/orgChart1"/>
    <dgm:cxn modelId="{7DDBA246-0BE5-4508-AE0A-FF4EEC2678F5}" type="presParOf" srcId="{A433F961-AEF3-4EBE-8F1C-D73397409C5C}" destId="{3ED278A0-2147-4EA2-9CC0-153AAA44A965}" srcOrd="10" destOrd="0" presId="urn:microsoft.com/office/officeart/2005/8/layout/orgChart1"/>
    <dgm:cxn modelId="{1E5ED737-42A8-4CB6-8700-63A359F4932C}" type="presParOf" srcId="{A433F961-AEF3-4EBE-8F1C-D73397409C5C}" destId="{F62D5668-230C-41AE-8436-D08ACF874C45}" srcOrd="11" destOrd="0" presId="urn:microsoft.com/office/officeart/2005/8/layout/orgChart1"/>
    <dgm:cxn modelId="{C5CF743F-6283-42AA-8852-1E1BEEDEFD67}" type="presParOf" srcId="{F62D5668-230C-41AE-8436-D08ACF874C45}" destId="{7055963C-96D0-44F9-8249-08ABC8DC2F77}" srcOrd="0" destOrd="0" presId="urn:microsoft.com/office/officeart/2005/8/layout/orgChart1"/>
    <dgm:cxn modelId="{78CB735C-E1ED-4AE6-BDD8-417D3980B93E}" type="presParOf" srcId="{7055963C-96D0-44F9-8249-08ABC8DC2F77}" destId="{455569B9-C526-4B71-99F7-076D394F46A6}" srcOrd="0" destOrd="0" presId="urn:microsoft.com/office/officeart/2005/8/layout/orgChart1"/>
    <dgm:cxn modelId="{33EF19AE-003C-4FAB-B1D4-E743D3FA98B4}" type="presParOf" srcId="{7055963C-96D0-44F9-8249-08ABC8DC2F77}" destId="{8883D753-2DAF-4D15-A25E-C693CFFB0B26}" srcOrd="1" destOrd="0" presId="urn:microsoft.com/office/officeart/2005/8/layout/orgChart1"/>
    <dgm:cxn modelId="{231FDE52-AC18-4289-B88B-106BFF36B75A}" type="presParOf" srcId="{F62D5668-230C-41AE-8436-D08ACF874C45}" destId="{28E4289F-B6A6-426F-A10E-BF8B423F9AFC}" srcOrd="1" destOrd="0" presId="urn:microsoft.com/office/officeart/2005/8/layout/orgChart1"/>
    <dgm:cxn modelId="{00427149-83C9-4939-B854-1D2FAFEC149A}" type="presParOf" srcId="{F62D5668-230C-41AE-8436-D08ACF874C45}" destId="{D598B94E-C1D4-4048-B943-6D2153640C90}" srcOrd="2" destOrd="0" presId="urn:microsoft.com/office/officeart/2005/8/layout/orgChart1"/>
    <dgm:cxn modelId="{16BEFF92-D1CD-4CE8-BD7D-A0A17EC8D065}" type="presParOf" srcId="{A433F961-AEF3-4EBE-8F1C-D73397409C5C}" destId="{7F0D6BAD-A9A0-40DC-A9E2-11E0669292B8}" srcOrd="12" destOrd="0" presId="urn:microsoft.com/office/officeart/2005/8/layout/orgChart1"/>
    <dgm:cxn modelId="{6D34DCB3-5DC4-46D9-904B-D47AAB4B6288}" type="presParOf" srcId="{A433F961-AEF3-4EBE-8F1C-D73397409C5C}" destId="{E9D0C75A-D9FD-40C9-BC26-650551755B3D}" srcOrd="13" destOrd="0" presId="urn:microsoft.com/office/officeart/2005/8/layout/orgChart1"/>
    <dgm:cxn modelId="{45B2AFA8-98E7-4661-BC19-5C0C759E68B9}" type="presParOf" srcId="{E9D0C75A-D9FD-40C9-BC26-650551755B3D}" destId="{2F96A75C-E1EE-45C6-B9C1-BB88F7B41F95}" srcOrd="0" destOrd="0" presId="urn:microsoft.com/office/officeart/2005/8/layout/orgChart1"/>
    <dgm:cxn modelId="{451ED713-BDC2-4820-B2DE-A28AAFA335B4}" type="presParOf" srcId="{2F96A75C-E1EE-45C6-B9C1-BB88F7B41F95}" destId="{403E7D18-CFF3-49E8-8621-5024F3690538}" srcOrd="0" destOrd="0" presId="urn:microsoft.com/office/officeart/2005/8/layout/orgChart1"/>
    <dgm:cxn modelId="{BE018B4B-BA3F-45B6-A40F-BC47B11970F8}" type="presParOf" srcId="{2F96A75C-E1EE-45C6-B9C1-BB88F7B41F95}" destId="{A89A26D4-142B-4A54-B897-B283BD3D2EB6}" srcOrd="1" destOrd="0" presId="urn:microsoft.com/office/officeart/2005/8/layout/orgChart1"/>
    <dgm:cxn modelId="{B944CD64-5EE5-4AD7-A711-375FBDDD6EBD}" type="presParOf" srcId="{E9D0C75A-D9FD-40C9-BC26-650551755B3D}" destId="{177929C3-E036-4997-9B71-AAC255D70C2F}" srcOrd="1" destOrd="0" presId="urn:microsoft.com/office/officeart/2005/8/layout/orgChart1"/>
    <dgm:cxn modelId="{9ED2C2EE-1012-4246-8BD0-6BBEA993F055}" type="presParOf" srcId="{E9D0C75A-D9FD-40C9-BC26-650551755B3D}" destId="{D2714FA3-C29E-43F9-AA35-3B26CE5AA5BD}" srcOrd="2" destOrd="0" presId="urn:microsoft.com/office/officeart/2005/8/layout/orgChart1"/>
    <dgm:cxn modelId="{A91B00A8-7C5E-4295-937F-8627415C892E}" type="presParOf" srcId="{0889D73A-D407-4692-A2AA-908AF3956FE8}" destId="{B1A79EA2-79B9-4AB4-AC81-16C8B63F626A}" srcOrd="2" destOrd="0" presId="urn:microsoft.com/office/officeart/2005/8/layout/orgChart1"/>
    <dgm:cxn modelId="{54897CC1-9C31-4EB4-BA2C-48D97AB82432}" type="presParOf" srcId="{B29C1EFA-1606-49B4-BFB0-7074484F1E29}" destId="{319CDC89-837E-49A6-A5A2-427A8ACAC1F6}" srcOrd="4" destOrd="0" presId="urn:microsoft.com/office/officeart/2005/8/layout/orgChart1"/>
    <dgm:cxn modelId="{1E8C205A-2629-4F3F-A36A-49F9157979EB}" type="presParOf" srcId="{B29C1EFA-1606-49B4-BFB0-7074484F1E29}" destId="{633D1EC3-CA8F-449B-BE74-4A23EC05B2BE}" srcOrd="5" destOrd="0" presId="urn:microsoft.com/office/officeart/2005/8/layout/orgChart1"/>
    <dgm:cxn modelId="{CD553548-5A91-44BE-B6E7-B53A9F62669D}" type="presParOf" srcId="{633D1EC3-CA8F-449B-BE74-4A23EC05B2BE}" destId="{2D1918FF-40BB-4412-934C-99C6B3D111DE}" srcOrd="0" destOrd="0" presId="urn:microsoft.com/office/officeart/2005/8/layout/orgChart1"/>
    <dgm:cxn modelId="{4453B11A-7EF7-452E-8F84-9CC2469F54EF}" type="presParOf" srcId="{2D1918FF-40BB-4412-934C-99C6B3D111DE}" destId="{BA212352-82C0-4016-881C-EDD060234EA9}" srcOrd="0" destOrd="0" presId="urn:microsoft.com/office/officeart/2005/8/layout/orgChart1"/>
    <dgm:cxn modelId="{D1EE5176-69FB-427E-8503-F5018441B932}" type="presParOf" srcId="{2D1918FF-40BB-4412-934C-99C6B3D111DE}" destId="{128C6F86-82A0-42E1-AB61-4FA8A8AD4839}" srcOrd="1" destOrd="0" presId="urn:microsoft.com/office/officeart/2005/8/layout/orgChart1"/>
    <dgm:cxn modelId="{515F62F9-ED21-41B2-9CDE-4F7C55B7A968}" type="presParOf" srcId="{633D1EC3-CA8F-449B-BE74-4A23EC05B2BE}" destId="{B3916225-3F3B-4921-9D65-7A6DD551ECEA}" srcOrd="1" destOrd="0" presId="urn:microsoft.com/office/officeart/2005/8/layout/orgChart1"/>
    <dgm:cxn modelId="{55D5AD1E-458F-48CA-A5AF-90DD57ED2D39}" type="presParOf" srcId="{B3916225-3F3B-4921-9D65-7A6DD551ECEA}" destId="{725C80D3-3B03-4FA1-BE68-8C9AAEFFA99F}" srcOrd="0" destOrd="0" presId="urn:microsoft.com/office/officeart/2005/8/layout/orgChart1"/>
    <dgm:cxn modelId="{DC14D03F-C9CF-4AAC-B43C-95891388E760}" type="presParOf" srcId="{B3916225-3F3B-4921-9D65-7A6DD551ECEA}" destId="{AE5AFE0B-42C3-4DE9-ADB4-E094D1D03A4D}" srcOrd="1" destOrd="0" presId="urn:microsoft.com/office/officeart/2005/8/layout/orgChart1"/>
    <dgm:cxn modelId="{31BC72A4-8139-4BF6-9C13-E1DE40D3A3FB}" type="presParOf" srcId="{AE5AFE0B-42C3-4DE9-ADB4-E094D1D03A4D}" destId="{00B1D976-59B3-4292-8B0E-53093A5D3B3E}" srcOrd="0" destOrd="0" presId="urn:microsoft.com/office/officeart/2005/8/layout/orgChart1"/>
    <dgm:cxn modelId="{B2F83C96-41AB-48E8-8417-10261147210C}" type="presParOf" srcId="{00B1D976-59B3-4292-8B0E-53093A5D3B3E}" destId="{5B797A47-8066-40C5-B108-113EA39C89DB}" srcOrd="0" destOrd="0" presId="urn:microsoft.com/office/officeart/2005/8/layout/orgChart1"/>
    <dgm:cxn modelId="{1B33B193-0ACA-4B53-BF9B-8B0EA0404F1D}" type="presParOf" srcId="{00B1D976-59B3-4292-8B0E-53093A5D3B3E}" destId="{A7E2D924-7E93-440A-BC88-CCA8B59CC5A2}" srcOrd="1" destOrd="0" presId="urn:microsoft.com/office/officeart/2005/8/layout/orgChart1"/>
    <dgm:cxn modelId="{7CA24393-A7B6-4222-8C87-0872DAD478DC}" type="presParOf" srcId="{AE5AFE0B-42C3-4DE9-ADB4-E094D1D03A4D}" destId="{D281A238-46BF-4E03-B593-8DBA7053F1BD}" srcOrd="1" destOrd="0" presId="urn:microsoft.com/office/officeart/2005/8/layout/orgChart1"/>
    <dgm:cxn modelId="{91CA9F79-053B-4CAD-ACDB-9888525FBBA2}" type="presParOf" srcId="{AE5AFE0B-42C3-4DE9-ADB4-E094D1D03A4D}" destId="{AC03FCFC-5BFC-4D2A-B8F0-A66B0A1185F0}" srcOrd="2" destOrd="0" presId="urn:microsoft.com/office/officeart/2005/8/layout/orgChart1"/>
    <dgm:cxn modelId="{8CC8772E-B4D8-401C-9542-8229FF96BFFB}" type="presParOf" srcId="{B3916225-3F3B-4921-9D65-7A6DD551ECEA}" destId="{1DC89AB4-6969-43E8-93BF-710041C0D26C}" srcOrd="2" destOrd="0" presId="urn:microsoft.com/office/officeart/2005/8/layout/orgChart1"/>
    <dgm:cxn modelId="{95C09A76-8A80-44D1-BD4E-657277E8D34F}" type="presParOf" srcId="{B3916225-3F3B-4921-9D65-7A6DD551ECEA}" destId="{9191D27C-37B4-41EA-B33A-33B49306A052}" srcOrd="3" destOrd="0" presId="urn:microsoft.com/office/officeart/2005/8/layout/orgChart1"/>
    <dgm:cxn modelId="{70963E43-FCC9-4DB7-843C-CA9BDCBD9E26}" type="presParOf" srcId="{9191D27C-37B4-41EA-B33A-33B49306A052}" destId="{1D8AE46A-5F20-4749-B42F-616983925B61}" srcOrd="0" destOrd="0" presId="urn:microsoft.com/office/officeart/2005/8/layout/orgChart1"/>
    <dgm:cxn modelId="{4917EA63-C2C1-46AD-88AF-CB1188C12F7D}" type="presParOf" srcId="{1D8AE46A-5F20-4749-B42F-616983925B61}" destId="{113273FE-C230-4547-A5B1-EBC1FE69FB54}" srcOrd="0" destOrd="0" presId="urn:microsoft.com/office/officeart/2005/8/layout/orgChart1"/>
    <dgm:cxn modelId="{97A1B704-1CD4-4B42-BB09-120FE420EF1A}" type="presParOf" srcId="{1D8AE46A-5F20-4749-B42F-616983925B61}" destId="{D950FE3C-3A0F-4FEB-81CF-E3D1DB8983DA}" srcOrd="1" destOrd="0" presId="urn:microsoft.com/office/officeart/2005/8/layout/orgChart1"/>
    <dgm:cxn modelId="{07088864-7558-45CC-9696-55ABAC1457EC}" type="presParOf" srcId="{9191D27C-37B4-41EA-B33A-33B49306A052}" destId="{B1AB7768-6370-4D8C-941C-E49543D7E169}" srcOrd="1" destOrd="0" presId="urn:microsoft.com/office/officeart/2005/8/layout/orgChart1"/>
    <dgm:cxn modelId="{514AA5A3-5278-4D2E-BB43-9BB378A6C981}" type="presParOf" srcId="{9191D27C-37B4-41EA-B33A-33B49306A052}" destId="{EB8B866F-26A1-431B-894C-68166F2FCDE6}" srcOrd="2" destOrd="0" presId="urn:microsoft.com/office/officeart/2005/8/layout/orgChart1"/>
    <dgm:cxn modelId="{EB5E4F88-33A2-4969-9B5C-E8FC2F6BFCE1}" type="presParOf" srcId="{B3916225-3F3B-4921-9D65-7A6DD551ECEA}" destId="{28E1AF5A-B0BB-4250-95A2-DCE107017160}" srcOrd="4" destOrd="0" presId="urn:microsoft.com/office/officeart/2005/8/layout/orgChart1"/>
    <dgm:cxn modelId="{BC719995-116F-42D4-AB75-781128D73311}" type="presParOf" srcId="{B3916225-3F3B-4921-9D65-7A6DD551ECEA}" destId="{3C7857EA-BFBA-4DDE-9FDF-CA05B2D11132}" srcOrd="5" destOrd="0" presId="urn:microsoft.com/office/officeart/2005/8/layout/orgChart1"/>
    <dgm:cxn modelId="{B38AE3FA-847C-4DBF-8739-2C6BE7CE0222}" type="presParOf" srcId="{3C7857EA-BFBA-4DDE-9FDF-CA05B2D11132}" destId="{B99B043A-E340-44E8-863B-1D09B0DDF020}" srcOrd="0" destOrd="0" presId="urn:microsoft.com/office/officeart/2005/8/layout/orgChart1"/>
    <dgm:cxn modelId="{B22B7198-72DF-4106-AD9F-73A361E20194}" type="presParOf" srcId="{B99B043A-E340-44E8-863B-1D09B0DDF020}" destId="{20E4F188-F8B0-44FD-85A3-7A94DC322958}" srcOrd="0" destOrd="0" presId="urn:microsoft.com/office/officeart/2005/8/layout/orgChart1"/>
    <dgm:cxn modelId="{7496B60B-686A-4B46-A479-A2D87554FA33}" type="presParOf" srcId="{B99B043A-E340-44E8-863B-1D09B0DDF020}" destId="{B45E893C-1F75-4832-B70E-05DAA8106FD6}" srcOrd="1" destOrd="0" presId="urn:microsoft.com/office/officeart/2005/8/layout/orgChart1"/>
    <dgm:cxn modelId="{BE759F29-CEBF-4899-AAE0-61D1F669A2EE}" type="presParOf" srcId="{3C7857EA-BFBA-4DDE-9FDF-CA05B2D11132}" destId="{8A155420-2C5A-4790-8F61-0D7076C9855A}" srcOrd="1" destOrd="0" presId="urn:microsoft.com/office/officeart/2005/8/layout/orgChart1"/>
    <dgm:cxn modelId="{F8454EF8-C876-47A9-A7CA-47E3B4F03CA4}" type="presParOf" srcId="{3C7857EA-BFBA-4DDE-9FDF-CA05B2D11132}" destId="{55BEFE33-894A-4DFA-A59A-2B30F1DD4706}" srcOrd="2" destOrd="0" presId="urn:microsoft.com/office/officeart/2005/8/layout/orgChart1"/>
    <dgm:cxn modelId="{2556FADF-7956-4720-BAF4-A2A4E91123A0}" type="presParOf" srcId="{B3916225-3F3B-4921-9D65-7A6DD551ECEA}" destId="{0D7F4255-89BF-4AD5-B58B-78910F8217F4}" srcOrd="6" destOrd="0" presId="urn:microsoft.com/office/officeart/2005/8/layout/orgChart1"/>
    <dgm:cxn modelId="{37810ACA-A30E-4B8E-9CF3-063D3B865FA3}" type="presParOf" srcId="{B3916225-3F3B-4921-9D65-7A6DD551ECEA}" destId="{A781EA02-8CA7-4496-A482-1FE6E51080BF}" srcOrd="7" destOrd="0" presId="urn:microsoft.com/office/officeart/2005/8/layout/orgChart1"/>
    <dgm:cxn modelId="{338DBBB8-1047-4C83-BE5A-B4072698A9C4}" type="presParOf" srcId="{A781EA02-8CA7-4496-A482-1FE6E51080BF}" destId="{155F97D2-A990-42A2-8511-0739C2E5D26C}" srcOrd="0" destOrd="0" presId="urn:microsoft.com/office/officeart/2005/8/layout/orgChart1"/>
    <dgm:cxn modelId="{96471714-4FF7-4ACC-B0CB-B41665CFAD52}" type="presParOf" srcId="{155F97D2-A990-42A2-8511-0739C2E5D26C}" destId="{661A1A49-AC33-48A7-A53C-7E5B7D9A095C}" srcOrd="0" destOrd="0" presId="urn:microsoft.com/office/officeart/2005/8/layout/orgChart1"/>
    <dgm:cxn modelId="{B2D70952-D2AB-448E-8118-BB87C5263970}" type="presParOf" srcId="{155F97D2-A990-42A2-8511-0739C2E5D26C}" destId="{ED8E1909-9361-4BA9-B77A-7BC4C727945D}" srcOrd="1" destOrd="0" presId="urn:microsoft.com/office/officeart/2005/8/layout/orgChart1"/>
    <dgm:cxn modelId="{4139BF23-F0EB-4BE8-96CC-6039D6DF296D}" type="presParOf" srcId="{A781EA02-8CA7-4496-A482-1FE6E51080BF}" destId="{7D9D66D7-6825-4354-AE18-1DDC83A64044}" srcOrd="1" destOrd="0" presId="urn:microsoft.com/office/officeart/2005/8/layout/orgChart1"/>
    <dgm:cxn modelId="{3F410DD5-437C-4355-BD53-9E4564BFD799}" type="presParOf" srcId="{A781EA02-8CA7-4496-A482-1FE6E51080BF}" destId="{4485EBD2-D91C-473A-B561-1D9F43494E4B}" srcOrd="2" destOrd="0" presId="urn:microsoft.com/office/officeart/2005/8/layout/orgChart1"/>
    <dgm:cxn modelId="{3E65949D-52CB-4A06-ACD4-947398A12A33}" type="presParOf" srcId="{B3916225-3F3B-4921-9D65-7A6DD551ECEA}" destId="{B8D28DC4-AE4D-4ACE-A944-1D3103B85DD3}" srcOrd="8" destOrd="0" presId="urn:microsoft.com/office/officeart/2005/8/layout/orgChart1"/>
    <dgm:cxn modelId="{01C3E9C6-A4E7-4694-A031-C1545EDE581F}" type="presParOf" srcId="{B3916225-3F3B-4921-9D65-7A6DD551ECEA}" destId="{1FE525CB-554E-4BE3-9069-AAC88186EBD3}" srcOrd="9" destOrd="0" presId="urn:microsoft.com/office/officeart/2005/8/layout/orgChart1"/>
    <dgm:cxn modelId="{5CB0EE6F-6EB5-4BA7-8402-6AE0ACF53986}" type="presParOf" srcId="{1FE525CB-554E-4BE3-9069-AAC88186EBD3}" destId="{CE001E35-820E-4397-8381-CE4FB8EE6DE2}" srcOrd="0" destOrd="0" presId="urn:microsoft.com/office/officeart/2005/8/layout/orgChart1"/>
    <dgm:cxn modelId="{D270FB6E-BCB3-4344-8A07-B75E03943785}" type="presParOf" srcId="{CE001E35-820E-4397-8381-CE4FB8EE6DE2}" destId="{27BB57D6-8D4E-4207-9978-42433A36CEBA}" srcOrd="0" destOrd="0" presId="urn:microsoft.com/office/officeart/2005/8/layout/orgChart1"/>
    <dgm:cxn modelId="{2733A86C-0046-4FE7-B9B4-6FB63C77E083}" type="presParOf" srcId="{CE001E35-820E-4397-8381-CE4FB8EE6DE2}" destId="{C156E27E-E057-4BC7-B380-194E09838CD7}" srcOrd="1" destOrd="0" presId="urn:microsoft.com/office/officeart/2005/8/layout/orgChart1"/>
    <dgm:cxn modelId="{2C048133-8D6C-477F-834D-2D458DE5F3C1}" type="presParOf" srcId="{1FE525CB-554E-4BE3-9069-AAC88186EBD3}" destId="{17E0FAAF-1CDD-4875-A7C2-2EF9DFE04377}" srcOrd="1" destOrd="0" presId="urn:microsoft.com/office/officeart/2005/8/layout/orgChart1"/>
    <dgm:cxn modelId="{77F4654D-93C2-4B98-91D5-C22E9CB86D91}" type="presParOf" srcId="{1FE525CB-554E-4BE3-9069-AAC88186EBD3}" destId="{E7DABF04-C48C-4A6B-8ABA-FBACE3B95818}" srcOrd="2" destOrd="0" presId="urn:microsoft.com/office/officeart/2005/8/layout/orgChart1"/>
    <dgm:cxn modelId="{6F348C0B-5306-4A2E-B037-D843DC5A7BB4}" type="presParOf" srcId="{B3916225-3F3B-4921-9D65-7A6DD551ECEA}" destId="{F54633A2-E991-46EB-9124-2562D4F08DB5}" srcOrd="10" destOrd="0" presId="urn:microsoft.com/office/officeart/2005/8/layout/orgChart1"/>
    <dgm:cxn modelId="{640912D0-7ECC-423F-B36F-911ABB2EEF02}" type="presParOf" srcId="{B3916225-3F3B-4921-9D65-7A6DD551ECEA}" destId="{EA2EEF0F-C0CE-46CC-9503-0DA0A89CD2E4}" srcOrd="11" destOrd="0" presId="urn:microsoft.com/office/officeart/2005/8/layout/orgChart1"/>
    <dgm:cxn modelId="{C079351F-C7AE-4FBB-AF06-4FF0184FBA03}" type="presParOf" srcId="{EA2EEF0F-C0CE-46CC-9503-0DA0A89CD2E4}" destId="{3984785A-295D-44E1-B9D7-127299CC5A10}" srcOrd="0" destOrd="0" presId="urn:microsoft.com/office/officeart/2005/8/layout/orgChart1"/>
    <dgm:cxn modelId="{A84E8B3A-0ED6-4AF4-8250-6E841BC91FA8}" type="presParOf" srcId="{3984785A-295D-44E1-B9D7-127299CC5A10}" destId="{E04F80B0-28ED-44F4-953B-E504885E7085}" srcOrd="0" destOrd="0" presId="urn:microsoft.com/office/officeart/2005/8/layout/orgChart1"/>
    <dgm:cxn modelId="{0DA2AC21-F0DD-4156-A16A-8A8AE746EA4C}" type="presParOf" srcId="{3984785A-295D-44E1-B9D7-127299CC5A10}" destId="{CD54065C-0DFB-4313-BDD7-6A817D83529E}" srcOrd="1" destOrd="0" presId="urn:microsoft.com/office/officeart/2005/8/layout/orgChart1"/>
    <dgm:cxn modelId="{54FBCF34-92BD-4E28-92D7-9DDC47238F6E}" type="presParOf" srcId="{EA2EEF0F-C0CE-46CC-9503-0DA0A89CD2E4}" destId="{82003EFD-E685-43D4-A588-371A465DCE80}" srcOrd="1" destOrd="0" presId="urn:microsoft.com/office/officeart/2005/8/layout/orgChart1"/>
    <dgm:cxn modelId="{32669EE8-961C-4629-9BB4-124805730DE0}" type="presParOf" srcId="{EA2EEF0F-C0CE-46CC-9503-0DA0A89CD2E4}" destId="{621043E9-06AF-44C2-866F-B72CC659CDF6}" srcOrd="2" destOrd="0" presId="urn:microsoft.com/office/officeart/2005/8/layout/orgChart1"/>
    <dgm:cxn modelId="{0ACA4BBC-B5CF-4F5B-873E-A10695649FDD}" type="presParOf" srcId="{B3916225-3F3B-4921-9D65-7A6DD551ECEA}" destId="{09D5C9EB-329B-4C5D-AB8E-E8F19890BF41}" srcOrd="12" destOrd="0" presId="urn:microsoft.com/office/officeart/2005/8/layout/orgChart1"/>
    <dgm:cxn modelId="{8A5F84FA-1339-4F8E-8EEA-CB748F276A7C}" type="presParOf" srcId="{B3916225-3F3B-4921-9D65-7A6DD551ECEA}" destId="{C5726B28-0FFF-4CCF-88AD-6EAD3E41F3F6}" srcOrd="13" destOrd="0" presId="urn:microsoft.com/office/officeart/2005/8/layout/orgChart1"/>
    <dgm:cxn modelId="{83A792CF-BED2-4641-8B81-6D9141265251}" type="presParOf" srcId="{C5726B28-0FFF-4CCF-88AD-6EAD3E41F3F6}" destId="{1FD269D0-FB2F-4813-BFD5-F710D6F6F96A}" srcOrd="0" destOrd="0" presId="urn:microsoft.com/office/officeart/2005/8/layout/orgChart1"/>
    <dgm:cxn modelId="{4331629E-408E-41D0-9E9A-EC7D87CEA447}" type="presParOf" srcId="{1FD269D0-FB2F-4813-BFD5-F710D6F6F96A}" destId="{0F415948-9408-487F-A3D5-8E51B5C665BD}" srcOrd="0" destOrd="0" presId="urn:microsoft.com/office/officeart/2005/8/layout/orgChart1"/>
    <dgm:cxn modelId="{C8EC7F51-E7D8-4969-A8AA-A8C057B4F8DF}" type="presParOf" srcId="{1FD269D0-FB2F-4813-BFD5-F710D6F6F96A}" destId="{5BCADB34-BB58-4E49-B775-7F3257DA4AFC}" srcOrd="1" destOrd="0" presId="urn:microsoft.com/office/officeart/2005/8/layout/orgChart1"/>
    <dgm:cxn modelId="{BFB8697E-6A1B-474A-8DF8-F6AAF24D8FA4}" type="presParOf" srcId="{C5726B28-0FFF-4CCF-88AD-6EAD3E41F3F6}" destId="{D3248257-8C04-41D3-9215-8B7223AFCEA6}" srcOrd="1" destOrd="0" presId="urn:microsoft.com/office/officeart/2005/8/layout/orgChart1"/>
    <dgm:cxn modelId="{DE038DD1-1190-4920-A25D-3A468EDEE7D1}" type="presParOf" srcId="{C5726B28-0FFF-4CCF-88AD-6EAD3E41F3F6}" destId="{845E7DC5-4943-4C13-AA3B-766C04A49A0D}" srcOrd="2" destOrd="0" presId="urn:microsoft.com/office/officeart/2005/8/layout/orgChart1"/>
    <dgm:cxn modelId="{0A280616-0A27-4BDE-84A3-D67742D0C117}" type="presParOf" srcId="{633D1EC3-CA8F-449B-BE74-4A23EC05B2BE}" destId="{13E3B389-2C73-4351-BDB4-23D8F38A5EC4}" srcOrd="2" destOrd="0" presId="urn:microsoft.com/office/officeart/2005/8/layout/orgChart1"/>
    <dgm:cxn modelId="{D5EFBC9F-06EE-413D-996E-4B60C273D8A5}" type="presParOf" srcId="{93C1056B-D971-43D1-8F15-F939F02A5C64}" destId="{E5C24380-11EF-4A60-B32B-E1081A3D2879}" srcOrd="2" destOrd="0" presId="urn:microsoft.com/office/officeart/2005/8/layout/orgChart1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AFFD5F-6D1A-4B16-BAAA-857B74257FD1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1A0FCC92-40A0-49F6-BE27-155BE9836EBD}">
      <dgm:prSet phldrT="[Текст]" custT="1"/>
      <dgm:spPr/>
      <dgm:t>
        <a:bodyPr/>
        <a:lstStyle/>
        <a:p>
          <a:r>
            <a:rPr lang="uk-UA" sz="2400" b="1" dirty="0" smtClean="0"/>
            <a:t>Гірські удари</a:t>
          </a:r>
          <a:endParaRPr lang="uk-UA" sz="2400" dirty="0"/>
        </a:p>
      </dgm:t>
    </dgm:pt>
    <dgm:pt modelId="{AEA0356C-DE1C-465E-AB18-182F614F3E34}" type="parTrans" cxnId="{FE47D798-93CF-4F5A-B407-9EFD2CEE6F67}">
      <dgm:prSet/>
      <dgm:spPr/>
      <dgm:t>
        <a:bodyPr/>
        <a:lstStyle/>
        <a:p>
          <a:endParaRPr lang="uk-UA"/>
        </a:p>
      </dgm:t>
    </dgm:pt>
    <dgm:pt modelId="{06E5258B-21C9-4D1D-A917-237D4926B49E}" type="sibTrans" cxnId="{FE47D798-93CF-4F5A-B407-9EFD2CEE6F67}">
      <dgm:prSet/>
      <dgm:spPr/>
      <dgm:t>
        <a:bodyPr/>
        <a:lstStyle/>
        <a:p>
          <a:endParaRPr lang="uk-UA"/>
        </a:p>
      </dgm:t>
    </dgm:pt>
    <dgm:pt modelId="{C2A532BB-E7A6-4E3B-B7B3-89CE5504F540}">
      <dgm:prSet phldrT="[Текст]" custT="1"/>
      <dgm:spPr/>
      <dgm:t>
        <a:bodyPr/>
        <a:lstStyle/>
        <a:p>
          <a:r>
            <a:rPr lang="uk-UA" sz="2000" b="1" dirty="0" smtClean="0"/>
            <a:t>За місцем прояву</a:t>
          </a:r>
          <a:endParaRPr lang="uk-UA" sz="2000" dirty="0"/>
        </a:p>
      </dgm:t>
    </dgm:pt>
    <dgm:pt modelId="{1E5452D3-F612-47A8-976D-DBE72DD18335}" type="parTrans" cxnId="{E07E76A4-C34E-4EBF-9053-4AB58D81C8F6}">
      <dgm:prSet/>
      <dgm:spPr/>
      <dgm:t>
        <a:bodyPr/>
        <a:lstStyle/>
        <a:p>
          <a:endParaRPr lang="uk-UA"/>
        </a:p>
      </dgm:t>
    </dgm:pt>
    <dgm:pt modelId="{4FC4D50B-BAE6-4B63-AD85-A2B75FD17602}" type="sibTrans" cxnId="{E07E76A4-C34E-4EBF-9053-4AB58D81C8F6}">
      <dgm:prSet/>
      <dgm:spPr/>
      <dgm:t>
        <a:bodyPr/>
        <a:lstStyle/>
        <a:p>
          <a:endParaRPr lang="uk-UA"/>
        </a:p>
      </dgm:t>
    </dgm:pt>
    <dgm:pt modelId="{6C438EAF-3B89-44F2-903D-6AF42C72B5EC}">
      <dgm:prSet/>
      <dgm:spPr/>
      <dgm:t>
        <a:bodyPr/>
        <a:lstStyle/>
        <a:p>
          <a:r>
            <a:rPr lang="uk-UA" b="1" dirty="0" smtClean="0"/>
            <a:t>У ціликах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9A21B4D-B95E-4F96-A9B9-90A4FC49D915}" type="parTrans" cxnId="{45FE5447-F79D-4BD9-9A6D-577C66B28405}">
      <dgm:prSet/>
      <dgm:spPr/>
      <dgm:t>
        <a:bodyPr/>
        <a:lstStyle/>
        <a:p>
          <a:endParaRPr lang="uk-UA"/>
        </a:p>
      </dgm:t>
    </dgm:pt>
    <dgm:pt modelId="{5CC752F0-0234-4B1F-961E-6186A241DE7B}" type="sibTrans" cxnId="{45FE5447-F79D-4BD9-9A6D-577C66B28405}">
      <dgm:prSet/>
      <dgm:spPr/>
      <dgm:t>
        <a:bodyPr/>
        <a:lstStyle/>
        <a:p>
          <a:endParaRPr lang="uk-UA"/>
        </a:p>
      </dgm:t>
    </dgm:pt>
    <dgm:pt modelId="{1573E2DC-4F8D-43CA-8AC2-9E5B56967FF6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бокових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породах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842A1DB-2834-445E-A328-E08BC962A260}" type="parTrans" cxnId="{6920ADA6-3938-41BA-BD0C-08ECBF6C4DD5}">
      <dgm:prSet/>
      <dgm:spPr/>
      <dgm:t>
        <a:bodyPr/>
        <a:lstStyle/>
        <a:p>
          <a:endParaRPr lang="uk-UA"/>
        </a:p>
      </dgm:t>
    </dgm:pt>
    <dgm:pt modelId="{12DDD4C0-A227-43C0-B6D2-6AFD52B99156}" type="sibTrans" cxnId="{6920ADA6-3938-41BA-BD0C-08ECBF6C4DD5}">
      <dgm:prSet/>
      <dgm:spPr/>
      <dgm:t>
        <a:bodyPr/>
        <a:lstStyle/>
        <a:p>
          <a:endParaRPr lang="uk-UA"/>
        </a:p>
      </dgm:t>
    </dgm:pt>
    <dgm:pt modelId="{8C53BF57-5C1B-45EC-9044-05513E170083}">
      <dgm:prSet/>
      <dgm:spPr/>
      <dgm:t>
        <a:bodyPr/>
        <a:lstStyle/>
        <a:p>
          <a:r>
            <a:rPr lang="uk-UA" b="1" dirty="0" smtClean="0"/>
            <a:t>У пластових виробках, що проводяться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DDE8668-AB8D-4E8C-AEB5-F5D8909976A1}" type="parTrans" cxnId="{585B0DE7-3BF1-4887-9FDC-0585AD903F75}">
      <dgm:prSet/>
      <dgm:spPr/>
      <dgm:t>
        <a:bodyPr/>
        <a:lstStyle/>
        <a:p>
          <a:endParaRPr lang="uk-UA"/>
        </a:p>
      </dgm:t>
    </dgm:pt>
    <dgm:pt modelId="{319C0173-9BCB-4CC4-923E-F58C8C4F52D0}" type="sibTrans" cxnId="{585B0DE7-3BF1-4887-9FDC-0585AD903F75}">
      <dgm:prSet/>
      <dgm:spPr/>
      <dgm:t>
        <a:bodyPr/>
        <a:lstStyle/>
        <a:p>
          <a:endParaRPr lang="uk-UA"/>
        </a:p>
      </dgm:t>
    </dgm:pt>
    <dgm:pt modelId="{F6A9082B-7E68-4276-A5C8-1E513FADBDD1}">
      <dgm:prSet/>
      <dgm:spPr/>
      <dgm:t>
        <a:bodyPr/>
        <a:lstStyle/>
        <a:p>
          <a:r>
            <a:rPr lang="uk-UA" b="1" dirty="0" smtClean="0"/>
            <a:t>У крайовій частині вугільного масиву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660718F-0904-4B04-82BB-D3EE2FF17243}" type="parTrans" cxnId="{C69B3478-7097-4BD8-9E1C-DE31C8043023}">
      <dgm:prSet/>
      <dgm:spPr/>
      <dgm:t>
        <a:bodyPr/>
        <a:lstStyle/>
        <a:p>
          <a:endParaRPr lang="uk-UA"/>
        </a:p>
      </dgm:t>
    </dgm:pt>
    <dgm:pt modelId="{B8CA05C2-BD7F-4326-BCFC-9F9AFF54D3B9}" type="sibTrans" cxnId="{C69B3478-7097-4BD8-9E1C-DE31C8043023}">
      <dgm:prSet/>
      <dgm:spPr/>
      <dgm:t>
        <a:bodyPr/>
        <a:lstStyle/>
        <a:p>
          <a:endParaRPr lang="uk-UA"/>
        </a:p>
      </dgm:t>
    </dgm:pt>
    <dgm:pt modelId="{A9FB0378-4C25-4BB4-A426-585DD7211391}">
      <dgm:prSet phldrT="[Текст]" custT="1"/>
      <dgm:spPr/>
      <dgm:t>
        <a:bodyPr/>
        <a:lstStyle/>
        <a:p>
          <a:r>
            <a:rPr lang="uk-UA" sz="2000" b="1" dirty="0" smtClean="0"/>
            <a:t>За амплітудою</a:t>
          </a:r>
          <a:endParaRPr lang="uk-UA" sz="2000" dirty="0"/>
        </a:p>
      </dgm:t>
    </dgm:pt>
    <dgm:pt modelId="{0529D4DF-FE9E-4BE1-AE1E-03B986106692}" type="sibTrans" cxnId="{AD53DEE9-1858-4347-B969-90B129DF1E0A}">
      <dgm:prSet/>
      <dgm:spPr/>
      <dgm:t>
        <a:bodyPr/>
        <a:lstStyle/>
        <a:p>
          <a:endParaRPr lang="uk-UA"/>
        </a:p>
      </dgm:t>
    </dgm:pt>
    <dgm:pt modelId="{11959A1C-B0CA-408D-8E1E-E341EAAA01C3}" type="parTrans" cxnId="{AD53DEE9-1858-4347-B969-90B129DF1E0A}">
      <dgm:prSet/>
      <dgm:spPr/>
      <dgm:t>
        <a:bodyPr/>
        <a:lstStyle/>
        <a:p>
          <a:endParaRPr lang="uk-UA"/>
        </a:p>
      </dgm:t>
    </dgm:pt>
    <dgm:pt modelId="{49A5CCCB-5883-473B-86C3-66EF29E4FD2F}">
      <dgm:prSet/>
      <dgm:spPr/>
      <dgm:t>
        <a:bodyPr/>
        <a:lstStyle/>
        <a:p>
          <a:r>
            <a:rPr lang="uk-UA" b="1" dirty="0" smtClean="0"/>
            <a:t>Удари великої інтенсивності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1257ECE-ED58-40E5-8376-25C51C4429D9}" type="sibTrans" cxnId="{E8CC0683-67C0-4085-B092-1E9560D36FB6}">
      <dgm:prSet/>
      <dgm:spPr/>
      <dgm:t>
        <a:bodyPr/>
        <a:lstStyle/>
        <a:p>
          <a:endParaRPr lang="uk-UA"/>
        </a:p>
      </dgm:t>
    </dgm:pt>
    <dgm:pt modelId="{D17A7AEF-D85F-4C5A-8818-8C92F557D78E}" type="parTrans" cxnId="{E8CC0683-67C0-4085-B092-1E9560D36FB6}">
      <dgm:prSet/>
      <dgm:spPr/>
      <dgm:t>
        <a:bodyPr/>
        <a:lstStyle/>
        <a:p>
          <a:endParaRPr lang="uk-UA"/>
        </a:p>
      </dgm:t>
    </dgm:pt>
    <dgm:pt modelId="{41623FD2-A535-4DA2-A0D8-DBC01D90B3DF}">
      <dgm:prSet/>
      <dgm:spPr/>
      <dgm:t>
        <a:bodyPr/>
        <a:lstStyle/>
        <a:p>
          <a:r>
            <a:rPr lang="uk-UA" b="1" noProof="0" dirty="0" err="1" smtClean="0"/>
            <a:t>Мікроудари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788D552B-7375-419A-96A9-CB1FFED05E02}" type="sibTrans" cxnId="{023AE36D-8B71-4EEE-9CAA-5BBEF577CD88}">
      <dgm:prSet/>
      <dgm:spPr/>
      <dgm:t>
        <a:bodyPr/>
        <a:lstStyle/>
        <a:p>
          <a:endParaRPr lang="uk-UA"/>
        </a:p>
      </dgm:t>
    </dgm:pt>
    <dgm:pt modelId="{421ACD7B-EEDB-4894-A8C5-599799549DAF}" type="parTrans" cxnId="{023AE36D-8B71-4EEE-9CAA-5BBEF577CD88}">
      <dgm:prSet/>
      <dgm:spPr/>
      <dgm:t>
        <a:bodyPr/>
        <a:lstStyle/>
        <a:p>
          <a:endParaRPr lang="uk-UA"/>
        </a:p>
      </dgm:t>
    </dgm:pt>
    <dgm:pt modelId="{2EA59CAA-62D3-4E8B-9CAD-D662EB61588B}">
      <dgm:prSet/>
      <dgm:spPr/>
      <dgm:t>
        <a:bodyPr/>
        <a:lstStyle/>
        <a:p>
          <a:r>
            <a:rPr lang="uk-UA" b="1" noProof="0" dirty="0" smtClean="0">
              <a:latin typeface="Times New Roman" pitchFamily="18" charset="0"/>
              <a:cs typeface="Times New Roman" pitchFamily="18" charset="0"/>
            </a:rPr>
            <a:t>Поштовхи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771F6A13-3C1E-42F7-89A1-F870E5484F73}" type="sibTrans" cxnId="{72D19290-27CE-47EF-A265-5540B64FA4D1}">
      <dgm:prSet/>
      <dgm:spPr/>
      <dgm:t>
        <a:bodyPr/>
        <a:lstStyle/>
        <a:p>
          <a:endParaRPr lang="uk-UA"/>
        </a:p>
      </dgm:t>
    </dgm:pt>
    <dgm:pt modelId="{1622A8D6-D3B7-4ACF-953B-B9695CD4B0B6}" type="parTrans" cxnId="{72D19290-27CE-47EF-A265-5540B64FA4D1}">
      <dgm:prSet/>
      <dgm:spPr/>
      <dgm:t>
        <a:bodyPr/>
        <a:lstStyle/>
        <a:p>
          <a:endParaRPr lang="uk-UA"/>
        </a:p>
      </dgm:t>
    </dgm:pt>
    <dgm:pt modelId="{7BE0950A-4432-4627-9282-98E782E3536E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Стріляння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0F27339-5EE1-40FA-A3E8-58E57C1ECE77}" type="sibTrans" cxnId="{989BD933-F676-4F6D-A663-106495DBFDE2}">
      <dgm:prSet/>
      <dgm:spPr/>
      <dgm:t>
        <a:bodyPr/>
        <a:lstStyle/>
        <a:p>
          <a:endParaRPr lang="uk-UA"/>
        </a:p>
      </dgm:t>
    </dgm:pt>
    <dgm:pt modelId="{55FC3044-49F4-4964-86F2-664DF42659B4}" type="parTrans" cxnId="{989BD933-F676-4F6D-A663-106495DBFDE2}">
      <dgm:prSet/>
      <dgm:spPr/>
      <dgm:t>
        <a:bodyPr/>
        <a:lstStyle/>
        <a:p>
          <a:endParaRPr lang="uk-UA"/>
        </a:p>
      </dgm:t>
    </dgm:pt>
    <dgm:pt modelId="{12D25639-80EC-4BA4-857A-18D0BC6BC3E9}" type="pres">
      <dgm:prSet presAssocID="{5CAFFD5F-6D1A-4B16-BAAA-857B74257F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3C1056B-D971-43D1-8F15-F939F02A5C64}" type="pres">
      <dgm:prSet presAssocID="{1A0FCC92-40A0-49F6-BE27-155BE9836EBD}" presName="hierRoot1" presStyleCnt="0">
        <dgm:presLayoutVars>
          <dgm:hierBranch val="init"/>
        </dgm:presLayoutVars>
      </dgm:prSet>
      <dgm:spPr/>
    </dgm:pt>
    <dgm:pt modelId="{DFC27A56-3A90-467D-A874-8A51028DE934}" type="pres">
      <dgm:prSet presAssocID="{1A0FCC92-40A0-49F6-BE27-155BE9836EBD}" presName="rootComposite1" presStyleCnt="0"/>
      <dgm:spPr/>
    </dgm:pt>
    <dgm:pt modelId="{C76D4F4C-113E-499E-B8C1-A7D7D79EE473}" type="pres">
      <dgm:prSet presAssocID="{1A0FCC92-40A0-49F6-BE27-155BE9836EBD}" presName="rootText1" presStyleLbl="node0" presStyleIdx="0" presStyleCnt="1" custScaleX="493799" custScaleY="70183" custLinFactNeighborY="-790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3BE4CF1-539B-4837-99E5-F996722DB07F}" type="pres">
      <dgm:prSet presAssocID="{1A0FCC92-40A0-49F6-BE27-155BE9836EB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B29C1EFA-1606-49B4-BFB0-7074484F1E29}" type="pres">
      <dgm:prSet presAssocID="{1A0FCC92-40A0-49F6-BE27-155BE9836EBD}" presName="hierChild2" presStyleCnt="0"/>
      <dgm:spPr/>
    </dgm:pt>
    <dgm:pt modelId="{FB49E8FD-239A-4EDE-8A0D-41380EAC33F9}" type="pres">
      <dgm:prSet presAssocID="{11959A1C-B0CA-408D-8E1E-E341EAAA01C3}" presName="Name37" presStyleLbl="parChTrans1D2" presStyleIdx="0" presStyleCnt="2"/>
      <dgm:spPr/>
      <dgm:t>
        <a:bodyPr/>
        <a:lstStyle/>
        <a:p>
          <a:endParaRPr lang="uk-UA"/>
        </a:p>
      </dgm:t>
    </dgm:pt>
    <dgm:pt modelId="{5523A4DC-6196-4E1D-BDC3-BDAE750DE2A8}" type="pres">
      <dgm:prSet presAssocID="{A9FB0378-4C25-4BB4-A426-585DD7211391}" presName="hierRoot2" presStyleCnt="0">
        <dgm:presLayoutVars>
          <dgm:hierBranch val="init"/>
        </dgm:presLayoutVars>
      </dgm:prSet>
      <dgm:spPr/>
    </dgm:pt>
    <dgm:pt modelId="{7CE612E9-1B12-4457-AB67-030204F721B6}" type="pres">
      <dgm:prSet presAssocID="{A9FB0378-4C25-4BB4-A426-585DD7211391}" presName="rootComposite" presStyleCnt="0"/>
      <dgm:spPr/>
    </dgm:pt>
    <dgm:pt modelId="{9C81EF4C-30B4-41C2-9F76-0CFDDCFE3095}" type="pres">
      <dgm:prSet presAssocID="{A9FB0378-4C25-4BB4-A426-585DD7211391}" presName="rootText" presStyleLbl="node2" presStyleIdx="0" presStyleCnt="2" custScaleX="296662" custScaleY="50693" custLinFactNeighborX="5346" custLinFactNeighborY="-7416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277F696-AA9F-4414-BCF7-E5B5E8CF5A48}" type="pres">
      <dgm:prSet presAssocID="{A9FB0378-4C25-4BB4-A426-585DD7211391}" presName="rootConnector" presStyleLbl="node2" presStyleIdx="0" presStyleCnt="2"/>
      <dgm:spPr/>
      <dgm:t>
        <a:bodyPr/>
        <a:lstStyle/>
        <a:p>
          <a:endParaRPr lang="uk-UA"/>
        </a:p>
      </dgm:t>
    </dgm:pt>
    <dgm:pt modelId="{4F293402-605F-417F-AD33-91698DD4C6BF}" type="pres">
      <dgm:prSet presAssocID="{A9FB0378-4C25-4BB4-A426-585DD7211391}" presName="hierChild4" presStyleCnt="0"/>
      <dgm:spPr/>
    </dgm:pt>
    <dgm:pt modelId="{9C85A57A-7091-4169-B530-DB488FEE5CEB}" type="pres">
      <dgm:prSet presAssocID="{55FC3044-49F4-4964-86F2-664DF42659B4}" presName="Name37" presStyleLbl="parChTrans1D3" presStyleIdx="0" presStyleCnt="8"/>
      <dgm:spPr/>
      <dgm:t>
        <a:bodyPr/>
        <a:lstStyle/>
        <a:p>
          <a:endParaRPr lang="uk-UA"/>
        </a:p>
      </dgm:t>
    </dgm:pt>
    <dgm:pt modelId="{0EF4CA30-2227-49CB-AD65-222856EBB073}" type="pres">
      <dgm:prSet presAssocID="{7BE0950A-4432-4627-9282-98E782E3536E}" presName="hierRoot2" presStyleCnt="0">
        <dgm:presLayoutVars>
          <dgm:hierBranch val="init"/>
        </dgm:presLayoutVars>
      </dgm:prSet>
      <dgm:spPr/>
    </dgm:pt>
    <dgm:pt modelId="{818AFEA8-1109-418E-B14B-DBC37644AE87}" type="pres">
      <dgm:prSet presAssocID="{7BE0950A-4432-4627-9282-98E782E3536E}" presName="rootComposite" presStyleCnt="0"/>
      <dgm:spPr/>
    </dgm:pt>
    <dgm:pt modelId="{8F135815-DFED-47D2-ACF9-40C186CF5A88}" type="pres">
      <dgm:prSet presAssocID="{7BE0950A-4432-4627-9282-98E782E3536E}" presName="rootText" presStyleLbl="node3" presStyleIdx="0" presStyleCnt="8" custScaleX="250455" custScaleY="62172" custLinFactNeighborX="-26484" custLinFactNeighborY="-907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2BA0813-1D72-428B-9BAB-8BD78D73DEF0}" type="pres">
      <dgm:prSet presAssocID="{7BE0950A-4432-4627-9282-98E782E3536E}" presName="rootConnector" presStyleLbl="node3" presStyleIdx="0" presStyleCnt="8"/>
      <dgm:spPr/>
      <dgm:t>
        <a:bodyPr/>
        <a:lstStyle/>
        <a:p>
          <a:endParaRPr lang="uk-UA"/>
        </a:p>
      </dgm:t>
    </dgm:pt>
    <dgm:pt modelId="{502881AC-C240-42EA-8396-95E1ECACA7CF}" type="pres">
      <dgm:prSet presAssocID="{7BE0950A-4432-4627-9282-98E782E3536E}" presName="hierChild4" presStyleCnt="0"/>
      <dgm:spPr/>
    </dgm:pt>
    <dgm:pt modelId="{5935EDE4-11BD-4EE2-A441-12CDA10F582A}" type="pres">
      <dgm:prSet presAssocID="{7BE0950A-4432-4627-9282-98E782E3536E}" presName="hierChild5" presStyleCnt="0"/>
      <dgm:spPr/>
    </dgm:pt>
    <dgm:pt modelId="{E365FB9E-E7FB-4D13-960C-003663A3BD24}" type="pres">
      <dgm:prSet presAssocID="{1622A8D6-D3B7-4ACF-953B-B9695CD4B0B6}" presName="Name37" presStyleLbl="parChTrans1D3" presStyleIdx="1" presStyleCnt="8"/>
      <dgm:spPr/>
      <dgm:t>
        <a:bodyPr/>
        <a:lstStyle/>
        <a:p>
          <a:endParaRPr lang="uk-UA"/>
        </a:p>
      </dgm:t>
    </dgm:pt>
    <dgm:pt modelId="{4C56653A-5B13-48A0-A57A-12F0B890F1C1}" type="pres">
      <dgm:prSet presAssocID="{2EA59CAA-62D3-4E8B-9CAD-D662EB61588B}" presName="hierRoot2" presStyleCnt="0">
        <dgm:presLayoutVars>
          <dgm:hierBranch val="init"/>
        </dgm:presLayoutVars>
      </dgm:prSet>
      <dgm:spPr/>
    </dgm:pt>
    <dgm:pt modelId="{B1811590-0BDC-4830-9A8F-B57267B90243}" type="pres">
      <dgm:prSet presAssocID="{2EA59CAA-62D3-4E8B-9CAD-D662EB61588B}" presName="rootComposite" presStyleCnt="0"/>
      <dgm:spPr/>
    </dgm:pt>
    <dgm:pt modelId="{DD6CAD90-DB08-4703-8BF7-A5511AA30863}" type="pres">
      <dgm:prSet presAssocID="{2EA59CAA-62D3-4E8B-9CAD-D662EB61588B}" presName="rootText" presStyleLbl="node3" presStyleIdx="1" presStyleCnt="8" custScaleX="250455" custScaleY="62172" custLinFactNeighborX="-26484" custLinFactNeighborY="-907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F6D58E0-A725-4116-A167-8873101085E1}" type="pres">
      <dgm:prSet presAssocID="{2EA59CAA-62D3-4E8B-9CAD-D662EB61588B}" presName="rootConnector" presStyleLbl="node3" presStyleIdx="1" presStyleCnt="8"/>
      <dgm:spPr/>
      <dgm:t>
        <a:bodyPr/>
        <a:lstStyle/>
        <a:p>
          <a:endParaRPr lang="uk-UA"/>
        </a:p>
      </dgm:t>
    </dgm:pt>
    <dgm:pt modelId="{DEB91CA8-933F-4629-87D9-F1479814C894}" type="pres">
      <dgm:prSet presAssocID="{2EA59CAA-62D3-4E8B-9CAD-D662EB61588B}" presName="hierChild4" presStyleCnt="0"/>
      <dgm:spPr/>
    </dgm:pt>
    <dgm:pt modelId="{465CA778-A4D3-4636-8ED4-DECA9AB9A234}" type="pres">
      <dgm:prSet presAssocID="{2EA59CAA-62D3-4E8B-9CAD-D662EB61588B}" presName="hierChild5" presStyleCnt="0"/>
      <dgm:spPr/>
    </dgm:pt>
    <dgm:pt modelId="{4E35DF5D-6FB3-4873-BF8E-831355DFBA3D}" type="pres">
      <dgm:prSet presAssocID="{421ACD7B-EEDB-4894-A8C5-599799549DAF}" presName="Name37" presStyleLbl="parChTrans1D3" presStyleIdx="2" presStyleCnt="8"/>
      <dgm:spPr/>
      <dgm:t>
        <a:bodyPr/>
        <a:lstStyle/>
        <a:p>
          <a:endParaRPr lang="uk-UA"/>
        </a:p>
      </dgm:t>
    </dgm:pt>
    <dgm:pt modelId="{B462795C-7D69-4D44-BA0D-7FD2CE0EC04E}" type="pres">
      <dgm:prSet presAssocID="{41623FD2-A535-4DA2-A0D8-DBC01D90B3DF}" presName="hierRoot2" presStyleCnt="0">
        <dgm:presLayoutVars>
          <dgm:hierBranch val="init"/>
        </dgm:presLayoutVars>
      </dgm:prSet>
      <dgm:spPr/>
    </dgm:pt>
    <dgm:pt modelId="{677D4B10-2717-4CF1-A395-C5057860EA4F}" type="pres">
      <dgm:prSet presAssocID="{41623FD2-A535-4DA2-A0D8-DBC01D90B3DF}" presName="rootComposite" presStyleCnt="0"/>
      <dgm:spPr/>
    </dgm:pt>
    <dgm:pt modelId="{96BACCC2-0814-44B4-A756-890F3AEB03F6}" type="pres">
      <dgm:prSet presAssocID="{41623FD2-A535-4DA2-A0D8-DBC01D90B3DF}" presName="rootText" presStyleLbl="node3" presStyleIdx="2" presStyleCnt="8" custScaleX="250455" custScaleY="62172" custLinFactNeighborX="-26484" custLinFactNeighborY="-907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1636242-B6CF-45A7-B552-4A1F37EB2D6A}" type="pres">
      <dgm:prSet presAssocID="{41623FD2-A535-4DA2-A0D8-DBC01D90B3DF}" presName="rootConnector" presStyleLbl="node3" presStyleIdx="2" presStyleCnt="8"/>
      <dgm:spPr/>
      <dgm:t>
        <a:bodyPr/>
        <a:lstStyle/>
        <a:p>
          <a:endParaRPr lang="uk-UA"/>
        </a:p>
      </dgm:t>
    </dgm:pt>
    <dgm:pt modelId="{63AFC27B-3E93-469C-ACB4-2A4D34C225F8}" type="pres">
      <dgm:prSet presAssocID="{41623FD2-A535-4DA2-A0D8-DBC01D90B3DF}" presName="hierChild4" presStyleCnt="0"/>
      <dgm:spPr/>
    </dgm:pt>
    <dgm:pt modelId="{6B1AEC51-37CA-47DF-AD9C-FC6E2ECB4D7D}" type="pres">
      <dgm:prSet presAssocID="{41623FD2-A535-4DA2-A0D8-DBC01D90B3DF}" presName="hierChild5" presStyleCnt="0"/>
      <dgm:spPr/>
    </dgm:pt>
    <dgm:pt modelId="{49E1A29C-C005-486F-BBE8-95A0879A7518}" type="pres">
      <dgm:prSet presAssocID="{D17A7AEF-D85F-4C5A-8818-8C92F557D78E}" presName="Name37" presStyleLbl="parChTrans1D3" presStyleIdx="3" presStyleCnt="8"/>
      <dgm:spPr/>
      <dgm:t>
        <a:bodyPr/>
        <a:lstStyle/>
        <a:p>
          <a:endParaRPr lang="uk-UA"/>
        </a:p>
      </dgm:t>
    </dgm:pt>
    <dgm:pt modelId="{01778C98-3DFF-4BE2-8FFB-7CB34BE9498B}" type="pres">
      <dgm:prSet presAssocID="{49A5CCCB-5883-473B-86C3-66EF29E4FD2F}" presName="hierRoot2" presStyleCnt="0">
        <dgm:presLayoutVars>
          <dgm:hierBranch val="init"/>
        </dgm:presLayoutVars>
      </dgm:prSet>
      <dgm:spPr/>
    </dgm:pt>
    <dgm:pt modelId="{934E0C92-4DD1-4466-AC63-6D25E7764B8D}" type="pres">
      <dgm:prSet presAssocID="{49A5CCCB-5883-473B-86C3-66EF29E4FD2F}" presName="rootComposite" presStyleCnt="0"/>
      <dgm:spPr/>
    </dgm:pt>
    <dgm:pt modelId="{8679A186-7E96-4F4D-BD6A-232CE8E82F25}" type="pres">
      <dgm:prSet presAssocID="{49A5CCCB-5883-473B-86C3-66EF29E4FD2F}" presName="rootText" presStyleLbl="node3" presStyleIdx="3" presStyleCnt="8" custScaleX="250455" custScaleY="62172" custLinFactNeighborX="-26484" custLinFactNeighborY="-907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AEEDAFA-470D-443A-B4B4-BC12878DAF5D}" type="pres">
      <dgm:prSet presAssocID="{49A5CCCB-5883-473B-86C3-66EF29E4FD2F}" presName="rootConnector" presStyleLbl="node3" presStyleIdx="3" presStyleCnt="8"/>
      <dgm:spPr/>
      <dgm:t>
        <a:bodyPr/>
        <a:lstStyle/>
        <a:p>
          <a:endParaRPr lang="uk-UA"/>
        </a:p>
      </dgm:t>
    </dgm:pt>
    <dgm:pt modelId="{05177DD1-629C-4686-9062-689414BBEB65}" type="pres">
      <dgm:prSet presAssocID="{49A5CCCB-5883-473B-86C3-66EF29E4FD2F}" presName="hierChild4" presStyleCnt="0"/>
      <dgm:spPr/>
    </dgm:pt>
    <dgm:pt modelId="{F375EB90-BDF7-41EE-9A7C-29BCDB048576}" type="pres">
      <dgm:prSet presAssocID="{49A5CCCB-5883-473B-86C3-66EF29E4FD2F}" presName="hierChild5" presStyleCnt="0"/>
      <dgm:spPr/>
    </dgm:pt>
    <dgm:pt modelId="{80DDD1EE-29E9-4373-8E16-96ACD51CDF20}" type="pres">
      <dgm:prSet presAssocID="{A9FB0378-4C25-4BB4-A426-585DD7211391}" presName="hierChild5" presStyleCnt="0"/>
      <dgm:spPr/>
    </dgm:pt>
    <dgm:pt modelId="{7CBB1933-8FFA-4613-A6F6-5A43CB9D0102}" type="pres">
      <dgm:prSet presAssocID="{1E5452D3-F612-47A8-976D-DBE72DD18335}" presName="Name37" presStyleLbl="parChTrans1D2" presStyleIdx="1" presStyleCnt="2"/>
      <dgm:spPr/>
      <dgm:t>
        <a:bodyPr/>
        <a:lstStyle/>
        <a:p>
          <a:endParaRPr lang="uk-UA"/>
        </a:p>
      </dgm:t>
    </dgm:pt>
    <dgm:pt modelId="{0889D73A-D407-4692-A2AA-908AF3956FE8}" type="pres">
      <dgm:prSet presAssocID="{C2A532BB-E7A6-4E3B-B7B3-89CE5504F540}" presName="hierRoot2" presStyleCnt="0">
        <dgm:presLayoutVars>
          <dgm:hierBranch val="init"/>
        </dgm:presLayoutVars>
      </dgm:prSet>
      <dgm:spPr/>
    </dgm:pt>
    <dgm:pt modelId="{A7E9ED26-1489-4685-BCB3-5993F603EAC4}" type="pres">
      <dgm:prSet presAssocID="{C2A532BB-E7A6-4E3B-B7B3-89CE5504F540}" presName="rootComposite" presStyleCnt="0"/>
      <dgm:spPr/>
    </dgm:pt>
    <dgm:pt modelId="{1D0F2AEE-F339-4D47-86F2-D1DA3542038B}" type="pres">
      <dgm:prSet presAssocID="{C2A532BB-E7A6-4E3B-B7B3-89CE5504F540}" presName="rootText" presStyleLbl="node2" presStyleIdx="1" presStyleCnt="2" custScaleX="321414" custScaleY="50774" custLinFactNeighborX="11578" custLinFactNeighborY="-72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3A35E7D-2C95-4D43-8EA8-84A9D5ED96B0}" type="pres">
      <dgm:prSet presAssocID="{C2A532BB-E7A6-4E3B-B7B3-89CE5504F540}" presName="rootConnector" presStyleLbl="node2" presStyleIdx="1" presStyleCnt="2"/>
      <dgm:spPr/>
      <dgm:t>
        <a:bodyPr/>
        <a:lstStyle/>
        <a:p>
          <a:endParaRPr lang="uk-UA"/>
        </a:p>
      </dgm:t>
    </dgm:pt>
    <dgm:pt modelId="{A433F961-AEF3-4EBE-8F1C-D73397409C5C}" type="pres">
      <dgm:prSet presAssocID="{C2A532BB-E7A6-4E3B-B7B3-89CE5504F540}" presName="hierChild4" presStyleCnt="0"/>
      <dgm:spPr/>
    </dgm:pt>
    <dgm:pt modelId="{4C35CC9E-22F4-48FC-A10E-F05427B0F2B8}" type="pres">
      <dgm:prSet presAssocID="{99A21B4D-B95E-4F96-A9B9-90A4FC49D915}" presName="Name37" presStyleLbl="parChTrans1D3" presStyleIdx="4" presStyleCnt="8"/>
      <dgm:spPr/>
      <dgm:t>
        <a:bodyPr/>
        <a:lstStyle/>
        <a:p>
          <a:endParaRPr lang="uk-UA"/>
        </a:p>
      </dgm:t>
    </dgm:pt>
    <dgm:pt modelId="{9537DC22-73D3-48D5-A8E4-CD2ED952D033}" type="pres">
      <dgm:prSet presAssocID="{6C438EAF-3B89-44F2-903D-6AF42C72B5EC}" presName="hierRoot2" presStyleCnt="0">
        <dgm:presLayoutVars>
          <dgm:hierBranch val="init"/>
        </dgm:presLayoutVars>
      </dgm:prSet>
      <dgm:spPr/>
    </dgm:pt>
    <dgm:pt modelId="{7A54DE2A-A2B0-4325-B7AD-B69448945370}" type="pres">
      <dgm:prSet presAssocID="{6C438EAF-3B89-44F2-903D-6AF42C72B5EC}" presName="rootComposite" presStyleCnt="0"/>
      <dgm:spPr/>
    </dgm:pt>
    <dgm:pt modelId="{4CF4599A-BCAA-4424-BCB7-04D2994997BF}" type="pres">
      <dgm:prSet presAssocID="{6C438EAF-3B89-44F2-903D-6AF42C72B5EC}" presName="rootText" presStyleLbl="node3" presStyleIdx="4" presStyleCnt="8" custScaleX="286157" custScaleY="63992" custLinFactNeighborX="-23318" custLinFactNeighborY="-907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9B74E6C-BCF3-4F23-A369-72BF562F8378}" type="pres">
      <dgm:prSet presAssocID="{6C438EAF-3B89-44F2-903D-6AF42C72B5EC}" presName="rootConnector" presStyleLbl="node3" presStyleIdx="4" presStyleCnt="8"/>
      <dgm:spPr/>
      <dgm:t>
        <a:bodyPr/>
        <a:lstStyle/>
        <a:p>
          <a:endParaRPr lang="uk-UA"/>
        </a:p>
      </dgm:t>
    </dgm:pt>
    <dgm:pt modelId="{3B49D174-9C3A-46FA-9129-8546003262D7}" type="pres">
      <dgm:prSet presAssocID="{6C438EAF-3B89-44F2-903D-6AF42C72B5EC}" presName="hierChild4" presStyleCnt="0"/>
      <dgm:spPr/>
    </dgm:pt>
    <dgm:pt modelId="{171471E6-9BD4-4945-918F-E7370E026953}" type="pres">
      <dgm:prSet presAssocID="{6C438EAF-3B89-44F2-903D-6AF42C72B5EC}" presName="hierChild5" presStyleCnt="0"/>
      <dgm:spPr/>
    </dgm:pt>
    <dgm:pt modelId="{D93B4B45-5EE1-4F5F-8402-096018D7387E}" type="pres">
      <dgm:prSet presAssocID="{C660718F-0904-4B04-82BB-D3EE2FF17243}" presName="Name37" presStyleLbl="parChTrans1D3" presStyleIdx="5" presStyleCnt="8"/>
      <dgm:spPr/>
      <dgm:t>
        <a:bodyPr/>
        <a:lstStyle/>
        <a:p>
          <a:endParaRPr lang="uk-UA"/>
        </a:p>
      </dgm:t>
    </dgm:pt>
    <dgm:pt modelId="{F1DFEB1D-2F0B-4286-A3D3-9BF354307BF6}" type="pres">
      <dgm:prSet presAssocID="{F6A9082B-7E68-4276-A5C8-1E513FADBDD1}" presName="hierRoot2" presStyleCnt="0">
        <dgm:presLayoutVars>
          <dgm:hierBranch val="init"/>
        </dgm:presLayoutVars>
      </dgm:prSet>
      <dgm:spPr/>
    </dgm:pt>
    <dgm:pt modelId="{26142293-4ADD-4AF1-A816-64956E26B4AA}" type="pres">
      <dgm:prSet presAssocID="{F6A9082B-7E68-4276-A5C8-1E513FADBDD1}" presName="rootComposite" presStyleCnt="0"/>
      <dgm:spPr/>
    </dgm:pt>
    <dgm:pt modelId="{35DA7F2A-E902-46EC-ABBC-D129AC4C425F}" type="pres">
      <dgm:prSet presAssocID="{F6A9082B-7E68-4276-A5C8-1E513FADBDD1}" presName="rootText" presStyleLbl="node3" presStyleIdx="5" presStyleCnt="8" custScaleX="286157" custScaleY="63992" custLinFactNeighborX="-23318" custLinFactNeighborY="-907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AD0E7D2-CE48-4DBE-BB94-F5678A7DE72B}" type="pres">
      <dgm:prSet presAssocID="{F6A9082B-7E68-4276-A5C8-1E513FADBDD1}" presName="rootConnector" presStyleLbl="node3" presStyleIdx="5" presStyleCnt="8"/>
      <dgm:spPr/>
      <dgm:t>
        <a:bodyPr/>
        <a:lstStyle/>
        <a:p>
          <a:endParaRPr lang="uk-UA"/>
        </a:p>
      </dgm:t>
    </dgm:pt>
    <dgm:pt modelId="{E8EB16C9-5BB3-49FD-AF06-BDE72C9B88D6}" type="pres">
      <dgm:prSet presAssocID="{F6A9082B-7E68-4276-A5C8-1E513FADBDD1}" presName="hierChild4" presStyleCnt="0"/>
      <dgm:spPr/>
    </dgm:pt>
    <dgm:pt modelId="{518A3DFF-7800-4E1D-889B-288F65585732}" type="pres">
      <dgm:prSet presAssocID="{F6A9082B-7E68-4276-A5C8-1E513FADBDD1}" presName="hierChild5" presStyleCnt="0"/>
      <dgm:spPr/>
    </dgm:pt>
    <dgm:pt modelId="{8290CFB1-92B8-4579-99ED-FC13A48F0965}" type="pres">
      <dgm:prSet presAssocID="{DDDE8668-AB8D-4E8C-AEB5-F5D8909976A1}" presName="Name37" presStyleLbl="parChTrans1D3" presStyleIdx="6" presStyleCnt="8"/>
      <dgm:spPr/>
      <dgm:t>
        <a:bodyPr/>
        <a:lstStyle/>
        <a:p>
          <a:endParaRPr lang="uk-UA"/>
        </a:p>
      </dgm:t>
    </dgm:pt>
    <dgm:pt modelId="{C8658605-6737-46BE-BEA7-D01D99AD73ED}" type="pres">
      <dgm:prSet presAssocID="{8C53BF57-5C1B-45EC-9044-05513E170083}" presName="hierRoot2" presStyleCnt="0">
        <dgm:presLayoutVars>
          <dgm:hierBranch val="init"/>
        </dgm:presLayoutVars>
      </dgm:prSet>
      <dgm:spPr/>
    </dgm:pt>
    <dgm:pt modelId="{E2A6B0EE-B609-4FE6-9EA8-798B5CCFD3C1}" type="pres">
      <dgm:prSet presAssocID="{8C53BF57-5C1B-45EC-9044-05513E170083}" presName="rootComposite" presStyleCnt="0"/>
      <dgm:spPr/>
    </dgm:pt>
    <dgm:pt modelId="{4899E476-CDB5-4E61-B62E-5F61966ED900}" type="pres">
      <dgm:prSet presAssocID="{8C53BF57-5C1B-45EC-9044-05513E170083}" presName="rootText" presStyleLbl="node3" presStyleIdx="6" presStyleCnt="8" custScaleX="286157" custScaleY="63992" custLinFactNeighborX="-23318" custLinFactNeighborY="-907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58B54CF-B536-4805-8E33-BE469936BE10}" type="pres">
      <dgm:prSet presAssocID="{8C53BF57-5C1B-45EC-9044-05513E170083}" presName="rootConnector" presStyleLbl="node3" presStyleIdx="6" presStyleCnt="8"/>
      <dgm:spPr/>
      <dgm:t>
        <a:bodyPr/>
        <a:lstStyle/>
        <a:p>
          <a:endParaRPr lang="uk-UA"/>
        </a:p>
      </dgm:t>
    </dgm:pt>
    <dgm:pt modelId="{E0596490-CEE9-472E-99DE-D6A98169BBD3}" type="pres">
      <dgm:prSet presAssocID="{8C53BF57-5C1B-45EC-9044-05513E170083}" presName="hierChild4" presStyleCnt="0"/>
      <dgm:spPr/>
    </dgm:pt>
    <dgm:pt modelId="{0CD16586-86E0-4D2B-8045-13354BDCAB52}" type="pres">
      <dgm:prSet presAssocID="{8C53BF57-5C1B-45EC-9044-05513E170083}" presName="hierChild5" presStyleCnt="0"/>
      <dgm:spPr/>
    </dgm:pt>
    <dgm:pt modelId="{41FAB820-92A8-4157-BDE0-260BDF426202}" type="pres">
      <dgm:prSet presAssocID="{D842A1DB-2834-445E-A328-E08BC962A260}" presName="Name37" presStyleLbl="parChTrans1D3" presStyleIdx="7" presStyleCnt="8"/>
      <dgm:spPr/>
      <dgm:t>
        <a:bodyPr/>
        <a:lstStyle/>
        <a:p>
          <a:endParaRPr lang="uk-UA"/>
        </a:p>
      </dgm:t>
    </dgm:pt>
    <dgm:pt modelId="{C7664851-0A2C-46AA-A054-0356C61BC043}" type="pres">
      <dgm:prSet presAssocID="{1573E2DC-4F8D-43CA-8AC2-9E5B56967FF6}" presName="hierRoot2" presStyleCnt="0">
        <dgm:presLayoutVars>
          <dgm:hierBranch val="init"/>
        </dgm:presLayoutVars>
      </dgm:prSet>
      <dgm:spPr/>
    </dgm:pt>
    <dgm:pt modelId="{E2A7E07A-2402-4281-9D59-3586001F1194}" type="pres">
      <dgm:prSet presAssocID="{1573E2DC-4F8D-43CA-8AC2-9E5B56967FF6}" presName="rootComposite" presStyleCnt="0"/>
      <dgm:spPr/>
    </dgm:pt>
    <dgm:pt modelId="{D56C6FD3-6822-445D-9EC4-1767EE7193EB}" type="pres">
      <dgm:prSet presAssocID="{1573E2DC-4F8D-43CA-8AC2-9E5B56967FF6}" presName="rootText" presStyleLbl="node3" presStyleIdx="7" presStyleCnt="8" custScaleX="286157" custScaleY="63992" custLinFactNeighborX="-23318" custLinFactNeighborY="-907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AE628B7-2545-4D40-B3E4-C00D8645B18B}" type="pres">
      <dgm:prSet presAssocID="{1573E2DC-4F8D-43CA-8AC2-9E5B56967FF6}" presName="rootConnector" presStyleLbl="node3" presStyleIdx="7" presStyleCnt="8"/>
      <dgm:spPr/>
      <dgm:t>
        <a:bodyPr/>
        <a:lstStyle/>
        <a:p>
          <a:endParaRPr lang="uk-UA"/>
        </a:p>
      </dgm:t>
    </dgm:pt>
    <dgm:pt modelId="{26547C83-1EAA-44C1-832F-49DC2114264B}" type="pres">
      <dgm:prSet presAssocID="{1573E2DC-4F8D-43CA-8AC2-9E5B56967FF6}" presName="hierChild4" presStyleCnt="0"/>
      <dgm:spPr/>
    </dgm:pt>
    <dgm:pt modelId="{843F9421-1CAE-4B53-8F2B-9932F884F0B9}" type="pres">
      <dgm:prSet presAssocID="{1573E2DC-4F8D-43CA-8AC2-9E5B56967FF6}" presName="hierChild5" presStyleCnt="0"/>
      <dgm:spPr/>
    </dgm:pt>
    <dgm:pt modelId="{B1A79EA2-79B9-4AB4-AC81-16C8B63F626A}" type="pres">
      <dgm:prSet presAssocID="{C2A532BB-E7A6-4E3B-B7B3-89CE5504F540}" presName="hierChild5" presStyleCnt="0"/>
      <dgm:spPr/>
    </dgm:pt>
    <dgm:pt modelId="{E5C24380-11EF-4A60-B32B-E1081A3D2879}" type="pres">
      <dgm:prSet presAssocID="{1A0FCC92-40A0-49F6-BE27-155BE9836EBD}" presName="hierChild3" presStyleCnt="0"/>
      <dgm:spPr/>
    </dgm:pt>
  </dgm:ptLst>
  <dgm:cxnLst>
    <dgm:cxn modelId="{FD711024-AB48-4474-9D8A-6E2F1604CDAB}" type="presOf" srcId="{D17A7AEF-D85F-4C5A-8818-8C92F557D78E}" destId="{49E1A29C-C005-486F-BBE8-95A0879A7518}" srcOrd="0" destOrd="0" presId="urn:microsoft.com/office/officeart/2005/8/layout/orgChart1"/>
    <dgm:cxn modelId="{1BE9D9CA-3D08-4598-A85D-CE244AAEDC15}" type="presOf" srcId="{C2A532BB-E7A6-4E3B-B7B3-89CE5504F540}" destId="{73A35E7D-2C95-4D43-8EA8-84A9D5ED96B0}" srcOrd="1" destOrd="0" presId="urn:microsoft.com/office/officeart/2005/8/layout/orgChart1"/>
    <dgm:cxn modelId="{9A767E52-3EAA-4D0A-9108-F5D2AECC30A6}" type="presOf" srcId="{421ACD7B-EEDB-4894-A8C5-599799549DAF}" destId="{4E35DF5D-6FB3-4873-BF8E-831355DFBA3D}" srcOrd="0" destOrd="0" presId="urn:microsoft.com/office/officeart/2005/8/layout/orgChart1"/>
    <dgm:cxn modelId="{2870F696-5641-4EF6-85E1-AB14CB71ED7D}" type="presOf" srcId="{41623FD2-A535-4DA2-A0D8-DBC01D90B3DF}" destId="{96BACCC2-0814-44B4-A756-890F3AEB03F6}" srcOrd="0" destOrd="0" presId="urn:microsoft.com/office/officeart/2005/8/layout/orgChart1"/>
    <dgm:cxn modelId="{C69B3478-7097-4BD8-9E1C-DE31C8043023}" srcId="{C2A532BB-E7A6-4E3B-B7B3-89CE5504F540}" destId="{F6A9082B-7E68-4276-A5C8-1E513FADBDD1}" srcOrd="1" destOrd="0" parTransId="{C660718F-0904-4B04-82BB-D3EE2FF17243}" sibTransId="{B8CA05C2-BD7F-4326-BCFC-9F9AFF54D3B9}"/>
    <dgm:cxn modelId="{75E08A43-553D-48B8-9D02-F4DE756A2C8E}" type="presOf" srcId="{1A0FCC92-40A0-49F6-BE27-155BE9836EBD}" destId="{F3BE4CF1-539B-4837-99E5-F996722DB07F}" srcOrd="1" destOrd="0" presId="urn:microsoft.com/office/officeart/2005/8/layout/orgChart1"/>
    <dgm:cxn modelId="{5787D30D-97E5-487F-9779-84E79B7824F2}" type="presOf" srcId="{5CAFFD5F-6D1A-4B16-BAAA-857B74257FD1}" destId="{12D25639-80EC-4BA4-857A-18D0BC6BC3E9}" srcOrd="0" destOrd="0" presId="urn:microsoft.com/office/officeart/2005/8/layout/orgChart1"/>
    <dgm:cxn modelId="{08456CE2-F3EC-49DA-9D3B-F1EE27DEEDC9}" type="presOf" srcId="{1E5452D3-F612-47A8-976D-DBE72DD18335}" destId="{7CBB1933-8FFA-4613-A6F6-5A43CB9D0102}" srcOrd="0" destOrd="0" presId="urn:microsoft.com/office/officeart/2005/8/layout/orgChart1"/>
    <dgm:cxn modelId="{F78AB436-BE8A-4FD8-A2CA-5C3AA0C33DBB}" type="presOf" srcId="{1A0FCC92-40A0-49F6-BE27-155BE9836EBD}" destId="{C76D4F4C-113E-499E-B8C1-A7D7D79EE473}" srcOrd="0" destOrd="0" presId="urn:microsoft.com/office/officeart/2005/8/layout/orgChart1"/>
    <dgm:cxn modelId="{E8CC0683-67C0-4085-B092-1E9560D36FB6}" srcId="{A9FB0378-4C25-4BB4-A426-585DD7211391}" destId="{49A5CCCB-5883-473B-86C3-66EF29E4FD2F}" srcOrd="3" destOrd="0" parTransId="{D17A7AEF-D85F-4C5A-8818-8C92F557D78E}" sibTransId="{D1257ECE-ED58-40E5-8376-25C51C4429D9}"/>
    <dgm:cxn modelId="{25E9119D-4EA9-407C-A5F0-73C37F014963}" type="presOf" srcId="{C2A532BB-E7A6-4E3B-B7B3-89CE5504F540}" destId="{1D0F2AEE-F339-4D47-86F2-D1DA3542038B}" srcOrd="0" destOrd="0" presId="urn:microsoft.com/office/officeart/2005/8/layout/orgChart1"/>
    <dgm:cxn modelId="{D850E53B-C0DB-43D3-A6D9-C6BD196401BB}" type="presOf" srcId="{8C53BF57-5C1B-45EC-9044-05513E170083}" destId="{4899E476-CDB5-4E61-B62E-5F61966ED900}" srcOrd="0" destOrd="0" presId="urn:microsoft.com/office/officeart/2005/8/layout/orgChart1"/>
    <dgm:cxn modelId="{72D19290-27CE-47EF-A265-5540B64FA4D1}" srcId="{A9FB0378-4C25-4BB4-A426-585DD7211391}" destId="{2EA59CAA-62D3-4E8B-9CAD-D662EB61588B}" srcOrd="1" destOrd="0" parTransId="{1622A8D6-D3B7-4ACF-953B-B9695CD4B0B6}" sibTransId="{771F6A13-3C1E-42F7-89A1-F870E5484F73}"/>
    <dgm:cxn modelId="{7A83E0EE-FA4C-4998-A0F1-A4D2D72928AE}" type="presOf" srcId="{8C53BF57-5C1B-45EC-9044-05513E170083}" destId="{458B54CF-B536-4805-8E33-BE469936BE10}" srcOrd="1" destOrd="0" presId="urn:microsoft.com/office/officeart/2005/8/layout/orgChart1"/>
    <dgm:cxn modelId="{1BA345A6-3C73-4C08-B8FC-5CC6A68D43B7}" type="presOf" srcId="{A9FB0378-4C25-4BB4-A426-585DD7211391}" destId="{9C81EF4C-30B4-41C2-9F76-0CFDDCFE3095}" srcOrd="0" destOrd="0" presId="urn:microsoft.com/office/officeart/2005/8/layout/orgChart1"/>
    <dgm:cxn modelId="{45FE5447-F79D-4BD9-9A6D-577C66B28405}" srcId="{C2A532BB-E7A6-4E3B-B7B3-89CE5504F540}" destId="{6C438EAF-3B89-44F2-903D-6AF42C72B5EC}" srcOrd="0" destOrd="0" parTransId="{99A21B4D-B95E-4F96-A9B9-90A4FC49D915}" sibTransId="{5CC752F0-0234-4B1F-961E-6186A241DE7B}"/>
    <dgm:cxn modelId="{E07E76A4-C34E-4EBF-9053-4AB58D81C8F6}" srcId="{1A0FCC92-40A0-49F6-BE27-155BE9836EBD}" destId="{C2A532BB-E7A6-4E3B-B7B3-89CE5504F540}" srcOrd="1" destOrd="0" parTransId="{1E5452D3-F612-47A8-976D-DBE72DD18335}" sibTransId="{4FC4D50B-BAE6-4B63-AD85-A2B75FD17602}"/>
    <dgm:cxn modelId="{04F3C2A5-63AD-43C1-9F69-FDEB70F699C7}" type="presOf" srcId="{1573E2DC-4F8D-43CA-8AC2-9E5B56967FF6}" destId="{FAE628B7-2545-4D40-B3E4-C00D8645B18B}" srcOrd="1" destOrd="0" presId="urn:microsoft.com/office/officeart/2005/8/layout/orgChart1"/>
    <dgm:cxn modelId="{579A0077-9715-4A3B-9DB0-8A93EAF7CA85}" type="presOf" srcId="{C660718F-0904-4B04-82BB-D3EE2FF17243}" destId="{D93B4B45-5EE1-4F5F-8402-096018D7387E}" srcOrd="0" destOrd="0" presId="urn:microsoft.com/office/officeart/2005/8/layout/orgChart1"/>
    <dgm:cxn modelId="{93C53BEF-D992-4B7C-B03E-F317CB0B7047}" type="presOf" srcId="{99A21B4D-B95E-4F96-A9B9-90A4FC49D915}" destId="{4C35CC9E-22F4-48FC-A10E-F05427B0F2B8}" srcOrd="0" destOrd="0" presId="urn:microsoft.com/office/officeart/2005/8/layout/orgChart1"/>
    <dgm:cxn modelId="{989BD933-F676-4F6D-A663-106495DBFDE2}" srcId="{A9FB0378-4C25-4BB4-A426-585DD7211391}" destId="{7BE0950A-4432-4627-9282-98E782E3536E}" srcOrd="0" destOrd="0" parTransId="{55FC3044-49F4-4964-86F2-664DF42659B4}" sibTransId="{20F27339-5EE1-40FA-A3E8-58E57C1ECE77}"/>
    <dgm:cxn modelId="{EB91B706-81F9-470E-8696-BE2D92576922}" type="presOf" srcId="{2EA59CAA-62D3-4E8B-9CAD-D662EB61588B}" destId="{8F6D58E0-A725-4116-A167-8873101085E1}" srcOrd="1" destOrd="0" presId="urn:microsoft.com/office/officeart/2005/8/layout/orgChart1"/>
    <dgm:cxn modelId="{7C8759EE-B558-4DB4-AE86-52DB91635FEE}" type="presOf" srcId="{7BE0950A-4432-4627-9282-98E782E3536E}" destId="{62BA0813-1D72-428B-9BAB-8BD78D73DEF0}" srcOrd="1" destOrd="0" presId="urn:microsoft.com/office/officeart/2005/8/layout/orgChart1"/>
    <dgm:cxn modelId="{023AE36D-8B71-4EEE-9CAA-5BBEF577CD88}" srcId="{A9FB0378-4C25-4BB4-A426-585DD7211391}" destId="{41623FD2-A535-4DA2-A0D8-DBC01D90B3DF}" srcOrd="2" destOrd="0" parTransId="{421ACD7B-EEDB-4894-A8C5-599799549DAF}" sibTransId="{788D552B-7375-419A-96A9-CB1FFED05E02}"/>
    <dgm:cxn modelId="{198F3B35-204C-460B-801D-0CC78C6B201A}" type="presOf" srcId="{55FC3044-49F4-4964-86F2-664DF42659B4}" destId="{9C85A57A-7091-4169-B530-DB488FEE5CEB}" srcOrd="0" destOrd="0" presId="urn:microsoft.com/office/officeart/2005/8/layout/orgChart1"/>
    <dgm:cxn modelId="{585B0DE7-3BF1-4887-9FDC-0585AD903F75}" srcId="{C2A532BB-E7A6-4E3B-B7B3-89CE5504F540}" destId="{8C53BF57-5C1B-45EC-9044-05513E170083}" srcOrd="2" destOrd="0" parTransId="{DDDE8668-AB8D-4E8C-AEB5-F5D8909976A1}" sibTransId="{319C0173-9BCB-4CC4-923E-F58C8C4F52D0}"/>
    <dgm:cxn modelId="{D77528C9-88F7-49D3-9B2A-2E9F7CF8E03C}" type="presOf" srcId="{49A5CCCB-5883-473B-86C3-66EF29E4FD2F}" destId="{8679A186-7E96-4F4D-BD6A-232CE8E82F25}" srcOrd="0" destOrd="0" presId="urn:microsoft.com/office/officeart/2005/8/layout/orgChart1"/>
    <dgm:cxn modelId="{432594DC-2D9B-4504-ADA5-71817CA4ECD1}" type="presOf" srcId="{1573E2DC-4F8D-43CA-8AC2-9E5B56967FF6}" destId="{D56C6FD3-6822-445D-9EC4-1767EE7193EB}" srcOrd="0" destOrd="0" presId="urn:microsoft.com/office/officeart/2005/8/layout/orgChart1"/>
    <dgm:cxn modelId="{121439EB-3E49-47E8-BED0-D48AF019ACE9}" type="presOf" srcId="{F6A9082B-7E68-4276-A5C8-1E513FADBDD1}" destId="{3AD0E7D2-CE48-4DBE-BB94-F5678A7DE72B}" srcOrd="1" destOrd="0" presId="urn:microsoft.com/office/officeart/2005/8/layout/orgChart1"/>
    <dgm:cxn modelId="{814280AB-B02E-4313-A5CF-784FD9880B6D}" type="presOf" srcId="{2EA59CAA-62D3-4E8B-9CAD-D662EB61588B}" destId="{DD6CAD90-DB08-4703-8BF7-A5511AA30863}" srcOrd="0" destOrd="0" presId="urn:microsoft.com/office/officeart/2005/8/layout/orgChart1"/>
    <dgm:cxn modelId="{8688885C-909F-4AF5-B3D3-01826148003D}" type="presOf" srcId="{6C438EAF-3B89-44F2-903D-6AF42C72B5EC}" destId="{79B74E6C-BCF3-4F23-A369-72BF562F8378}" srcOrd="1" destOrd="0" presId="urn:microsoft.com/office/officeart/2005/8/layout/orgChart1"/>
    <dgm:cxn modelId="{B955A9D2-D3BD-455D-84B6-9CA0EA48FFFD}" type="presOf" srcId="{1622A8D6-D3B7-4ACF-953B-B9695CD4B0B6}" destId="{E365FB9E-E7FB-4D13-960C-003663A3BD24}" srcOrd="0" destOrd="0" presId="urn:microsoft.com/office/officeart/2005/8/layout/orgChart1"/>
    <dgm:cxn modelId="{6920ADA6-3938-41BA-BD0C-08ECBF6C4DD5}" srcId="{C2A532BB-E7A6-4E3B-B7B3-89CE5504F540}" destId="{1573E2DC-4F8D-43CA-8AC2-9E5B56967FF6}" srcOrd="3" destOrd="0" parTransId="{D842A1DB-2834-445E-A328-E08BC962A260}" sibTransId="{12DDD4C0-A227-43C0-B6D2-6AFD52B99156}"/>
    <dgm:cxn modelId="{FEFAAE06-B5D9-44E0-A7D1-1F0CBD4EC43A}" type="presOf" srcId="{D842A1DB-2834-445E-A328-E08BC962A260}" destId="{41FAB820-92A8-4157-BDE0-260BDF426202}" srcOrd="0" destOrd="0" presId="urn:microsoft.com/office/officeart/2005/8/layout/orgChart1"/>
    <dgm:cxn modelId="{AFF496CF-4486-47D0-A724-5E95FAE7F734}" type="presOf" srcId="{6C438EAF-3B89-44F2-903D-6AF42C72B5EC}" destId="{4CF4599A-BCAA-4424-BCB7-04D2994997BF}" srcOrd="0" destOrd="0" presId="urn:microsoft.com/office/officeart/2005/8/layout/orgChart1"/>
    <dgm:cxn modelId="{6337A594-E2DC-4A95-86CA-923AF1B590CB}" type="presOf" srcId="{A9FB0378-4C25-4BB4-A426-585DD7211391}" destId="{2277F696-AA9F-4414-BCF7-E5B5E8CF5A48}" srcOrd="1" destOrd="0" presId="urn:microsoft.com/office/officeart/2005/8/layout/orgChart1"/>
    <dgm:cxn modelId="{A8A4A436-8304-4B98-8E50-8E7DF3383FC5}" type="presOf" srcId="{F6A9082B-7E68-4276-A5C8-1E513FADBDD1}" destId="{35DA7F2A-E902-46EC-ABBC-D129AC4C425F}" srcOrd="0" destOrd="0" presId="urn:microsoft.com/office/officeart/2005/8/layout/orgChart1"/>
    <dgm:cxn modelId="{38A589F0-4106-44E8-8A44-07565DAC3E84}" type="presOf" srcId="{7BE0950A-4432-4627-9282-98E782E3536E}" destId="{8F135815-DFED-47D2-ACF9-40C186CF5A88}" srcOrd="0" destOrd="0" presId="urn:microsoft.com/office/officeart/2005/8/layout/orgChart1"/>
    <dgm:cxn modelId="{FE47D798-93CF-4F5A-B407-9EFD2CEE6F67}" srcId="{5CAFFD5F-6D1A-4B16-BAAA-857B74257FD1}" destId="{1A0FCC92-40A0-49F6-BE27-155BE9836EBD}" srcOrd="0" destOrd="0" parTransId="{AEA0356C-DE1C-465E-AB18-182F614F3E34}" sibTransId="{06E5258B-21C9-4D1D-A917-237D4926B49E}"/>
    <dgm:cxn modelId="{AD53DEE9-1858-4347-B969-90B129DF1E0A}" srcId="{1A0FCC92-40A0-49F6-BE27-155BE9836EBD}" destId="{A9FB0378-4C25-4BB4-A426-585DD7211391}" srcOrd="0" destOrd="0" parTransId="{11959A1C-B0CA-408D-8E1E-E341EAAA01C3}" sibTransId="{0529D4DF-FE9E-4BE1-AE1E-03B986106692}"/>
    <dgm:cxn modelId="{74DED122-786B-4C20-879D-B8153E663573}" type="presOf" srcId="{DDDE8668-AB8D-4E8C-AEB5-F5D8909976A1}" destId="{8290CFB1-92B8-4579-99ED-FC13A48F0965}" srcOrd="0" destOrd="0" presId="urn:microsoft.com/office/officeart/2005/8/layout/orgChart1"/>
    <dgm:cxn modelId="{C2ECCCFD-52F3-45E1-B4B7-61BB1DA37F8F}" type="presOf" srcId="{49A5CCCB-5883-473B-86C3-66EF29E4FD2F}" destId="{9AEEDAFA-470D-443A-B4B4-BC12878DAF5D}" srcOrd="1" destOrd="0" presId="urn:microsoft.com/office/officeart/2005/8/layout/orgChart1"/>
    <dgm:cxn modelId="{262ACD79-E114-43EE-A562-A5DF251BED67}" type="presOf" srcId="{41623FD2-A535-4DA2-A0D8-DBC01D90B3DF}" destId="{A1636242-B6CF-45A7-B552-4A1F37EB2D6A}" srcOrd="1" destOrd="0" presId="urn:microsoft.com/office/officeart/2005/8/layout/orgChart1"/>
    <dgm:cxn modelId="{D73E2ADE-B4F3-47C8-AB7C-07500B5F4EAC}" type="presOf" srcId="{11959A1C-B0CA-408D-8E1E-E341EAAA01C3}" destId="{FB49E8FD-239A-4EDE-8A0D-41380EAC33F9}" srcOrd="0" destOrd="0" presId="urn:microsoft.com/office/officeart/2005/8/layout/orgChart1"/>
    <dgm:cxn modelId="{7E7076F0-DB82-43FF-A6C4-90B639D137D1}" type="presParOf" srcId="{12D25639-80EC-4BA4-857A-18D0BC6BC3E9}" destId="{93C1056B-D971-43D1-8F15-F939F02A5C64}" srcOrd="0" destOrd="0" presId="urn:microsoft.com/office/officeart/2005/8/layout/orgChart1"/>
    <dgm:cxn modelId="{6457FE52-E13A-4CAD-A862-78055BF800C1}" type="presParOf" srcId="{93C1056B-D971-43D1-8F15-F939F02A5C64}" destId="{DFC27A56-3A90-467D-A874-8A51028DE934}" srcOrd="0" destOrd="0" presId="urn:microsoft.com/office/officeart/2005/8/layout/orgChart1"/>
    <dgm:cxn modelId="{C26A589E-2223-451F-A3D5-F958A8C21C1F}" type="presParOf" srcId="{DFC27A56-3A90-467D-A874-8A51028DE934}" destId="{C76D4F4C-113E-499E-B8C1-A7D7D79EE473}" srcOrd="0" destOrd="0" presId="urn:microsoft.com/office/officeart/2005/8/layout/orgChart1"/>
    <dgm:cxn modelId="{0159A617-32EB-4CF5-B5AD-1ADF9E16BCD3}" type="presParOf" srcId="{DFC27A56-3A90-467D-A874-8A51028DE934}" destId="{F3BE4CF1-539B-4837-99E5-F996722DB07F}" srcOrd="1" destOrd="0" presId="urn:microsoft.com/office/officeart/2005/8/layout/orgChart1"/>
    <dgm:cxn modelId="{0BFE7E54-A3F7-4F67-8535-428737D263AC}" type="presParOf" srcId="{93C1056B-D971-43D1-8F15-F939F02A5C64}" destId="{B29C1EFA-1606-49B4-BFB0-7074484F1E29}" srcOrd="1" destOrd="0" presId="urn:microsoft.com/office/officeart/2005/8/layout/orgChart1"/>
    <dgm:cxn modelId="{0F25F3CE-7B54-46E6-B645-F0C81B7B957F}" type="presParOf" srcId="{B29C1EFA-1606-49B4-BFB0-7074484F1E29}" destId="{FB49E8FD-239A-4EDE-8A0D-41380EAC33F9}" srcOrd="0" destOrd="0" presId="urn:microsoft.com/office/officeart/2005/8/layout/orgChart1"/>
    <dgm:cxn modelId="{45BE0E87-A97D-4D4A-A0B6-32D58FCA7A73}" type="presParOf" srcId="{B29C1EFA-1606-49B4-BFB0-7074484F1E29}" destId="{5523A4DC-6196-4E1D-BDC3-BDAE750DE2A8}" srcOrd="1" destOrd="0" presId="urn:microsoft.com/office/officeart/2005/8/layout/orgChart1"/>
    <dgm:cxn modelId="{5F06D6C8-FF79-49DC-83DA-42182A66FC38}" type="presParOf" srcId="{5523A4DC-6196-4E1D-BDC3-BDAE750DE2A8}" destId="{7CE612E9-1B12-4457-AB67-030204F721B6}" srcOrd="0" destOrd="0" presId="urn:microsoft.com/office/officeart/2005/8/layout/orgChart1"/>
    <dgm:cxn modelId="{6F8CA31D-947D-4C53-9E25-4C8FE92A47FB}" type="presParOf" srcId="{7CE612E9-1B12-4457-AB67-030204F721B6}" destId="{9C81EF4C-30B4-41C2-9F76-0CFDDCFE3095}" srcOrd="0" destOrd="0" presId="urn:microsoft.com/office/officeart/2005/8/layout/orgChart1"/>
    <dgm:cxn modelId="{3334B37E-4215-4953-B4A1-072548588860}" type="presParOf" srcId="{7CE612E9-1B12-4457-AB67-030204F721B6}" destId="{2277F696-AA9F-4414-BCF7-E5B5E8CF5A48}" srcOrd="1" destOrd="0" presId="urn:microsoft.com/office/officeart/2005/8/layout/orgChart1"/>
    <dgm:cxn modelId="{8B17426D-3ED6-46FD-8788-60D01ABADE0F}" type="presParOf" srcId="{5523A4DC-6196-4E1D-BDC3-BDAE750DE2A8}" destId="{4F293402-605F-417F-AD33-91698DD4C6BF}" srcOrd="1" destOrd="0" presId="urn:microsoft.com/office/officeart/2005/8/layout/orgChart1"/>
    <dgm:cxn modelId="{D104801D-0268-4BDF-B50B-8B0D6ACD32E0}" type="presParOf" srcId="{4F293402-605F-417F-AD33-91698DD4C6BF}" destId="{9C85A57A-7091-4169-B530-DB488FEE5CEB}" srcOrd="0" destOrd="0" presId="urn:microsoft.com/office/officeart/2005/8/layout/orgChart1"/>
    <dgm:cxn modelId="{8474A4DD-404D-451B-B402-63D6143D9C02}" type="presParOf" srcId="{4F293402-605F-417F-AD33-91698DD4C6BF}" destId="{0EF4CA30-2227-49CB-AD65-222856EBB073}" srcOrd="1" destOrd="0" presId="urn:microsoft.com/office/officeart/2005/8/layout/orgChart1"/>
    <dgm:cxn modelId="{45F8EFF4-F2E7-435A-951D-6DACB9ED34A3}" type="presParOf" srcId="{0EF4CA30-2227-49CB-AD65-222856EBB073}" destId="{818AFEA8-1109-418E-B14B-DBC37644AE87}" srcOrd="0" destOrd="0" presId="urn:microsoft.com/office/officeart/2005/8/layout/orgChart1"/>
    <dgm:cxn modelId="{5F0F0B78-0A5D-44B6-BF50-22EDFFD88717}" type="presParOf" srcId="{818AFEA8-1109-418E-B14B-DBC37644AE87}" destId="{8F135815-DFED-47D2-ACF9-40C186CF5A88}" srcOrd="0" destOrd="0" presId="urn:microsoft.com/office/officeart/2005/8/layout/orgChart1"/>
    <dgm:cxn modelId="{D4434A4E-EF92-4063-91DC-CCF5823156B5}" type="presParOf" srcId="{818AFEA8-1109-418E-B14B-DBC37644AE87}" destId="{62BA0813-1D72-428B-9BAB-8BD78D73DEF0}" srcOrd="1" destOrd="0" presId="urn:microsoft.com/office/officeart/2005/8/layout/orgChart1"/>
    <dgm:cxn modelId="{F9933D3F-21E6-4EB1-AAF7-A81A9FF2CAF9}" type="presParOf" srcId="{0EF4CA30-2227-49CB-AD65-222856EBB073}" destId="{502881AC-C240-42EA-8396-95E1ECACA7CF}" srcOrd="1" destOrd="0" presId="urn:microsoft.com/office/officeart/2005/8/layout/orgChart1"/>
    <dgm:cxn modelId="{AA0FE507-D557-4019-9572-4E119A463C0F}" type="presParOf" srcId="{0EF4CA30-2227-49CB-AD65-222856EBB073}" destId="{5935EDE4-11BD-4EE2-A441-12CDA10F582A}" srcOrd="2" destOrd="0" presId="urn:microsoft.com/office/officeart/2005/8/layout/orgChart1"/>
    <dgm:cxn modelId="{656F2439-AB11-4C45-A80D-3AD7F670B739}" type="presParOf" srcId="{4F293402-605F-417F-AD33-91698DD4C6BF}" destId="{E365FB9E-E7FB-4D13-960C-003663A3BD24}" srcOrd="2" destOrd="0" presId="urn:microsoft.com/office/officeart/2005/8/layout/orgChart1"/>
    <dgm:cxn modelId="{11738F09-86E0-44B4-BF1D-BA06073CC381}" type="presParOf" srcId="{4F293402-605F-417F-AD33-91698DD4C6BF}" destId="{4C56653A-5B13-48A0-A57A-12F0B890F1C1}" srcOrd="3" destOrd="0" presId="urn:microsoft.com/office/officeart/2005/8/layout/orgChart1"/>
    <dgm:cxn modelId="{83CD2298-61AA-4900-8762-7FB598A19398}" type="presParOf" srcId="{4C56653A-5B13-48A0-A57A-12F0B890F1C1}" destId="{B1811590-0BDC-4830-9A8F-B57267B90243}" srcOrd="0" destOrd="0" presId="urn:microsoft.com/office/officeart/2005/8/layout/orgChart1"/>
    <dgm:cxn modelId="{464D6244-370A-4740-9736-4AAF4FDD9FDC}" type="presParOf" srcId="{B1811590-0BDC-4830-9A8F-B57267B90243}" destId="{DD6CAD90-DB08-4703-8BF7-A5511AA30863}" srcOrd="0" destOrd="0" presId="urn:microsoft.com/office/officeart/2005/8/layout/orgChart1"/>
    <dgm:cxn modelId="{5004EFF6-843F-461A-9B8D-66164C1CA97F}" type="presParOf" srcId="{B1811590-0BDC-4830-9A8F-B57267B90243}" destId="{8F6D58E0-A725-4116-A167-8873101085E1}" srcOrd="1" destOrd="0" presId="urn:microsoft.com/office/officeart/2005/8/layout/orgChart1"/>
    <dgm:cxn modelId="{8595BCEF-29C4-4001-81C9-DE8001A2792B}" type="presParOf" srcId="{4C56653A-5B13-48A0-A57A-12F0B890F1C1}" destId="{DEB91CA8-933F-4629-87D9-F1479814C894}" srcOrd="1" destOrd="0" presId="urn:microsoft.com/office/officeart/2005/8/layout/orgChart1"/>
    <dgm:cxn modelId="{C463AF12-8F70-43D8-AE87-40B225A6C002}" type="presParOf" srcId="{4C56653A-5B13-48A0-A57A-12F0B890F1C1}" destId="{465CA778-A4D3-4636-8ED4-DECA9AB9A234}" srcOrd="2" destOrd="0" presId="urn:microsoft.com/office/officeart/2005/8/layout/orgChart1"/>
    <dgm:cxn modelId="{32FD0BB2-EC20-42B8-B930-F55F8EFBC65C}" type="presParOf" srcId="{4F293402-605F-417F-AD33-91698DD4C6BF}" destId="{4E35DF5D-6FB3-4873-BF8E-831355DFBA3D}" srcOrd="4" destOrd="0" presId="urn:microsoft.com/office/officeart/2005/8/layout/orgChart1"/>
    <dgm:cxn modelId="{AA9EBBEA-AAC8-4E69-9D0F-F596635FEDA3}" type="presParOf" srcId="{4F293402-605F-417F-AD33-91698DD4C6BF}" destId="{B462795C-7D69-4D44-BA0D-7FD2CE0EC04E}" srcOrd="5" destOrd="0" presId="urn:microsoft.com/office/officeart/2005/8/layout/orgChart1"/>
    <dgm:cxn modelId="{BB98F31A-4263-4EEB-BCDF-3E860DEBDC57}" type="presParOf" srcId="{B462795C-7D69-4D44-BA0D-7FD2CE0EC04E}" destId="{677D4B10-2717-4CF1-A395-C5057860EA4F}" srcOrd="0" destOrd="0" presId="urn:microsoft.com/office/officeart/2005/8/layout/orgChart1"/>
    <dgm:cxn modelId="{C05ACBFC-D830-427A-BB19-58555EFB1669}" type="presParOf" srcId="{677D4B10-2717-4CF1-A395-C5057860EA4F}" destId="{96BACCC2-0814-44B4-A756-890F3AEB03F6}" srcOrd="0" destOrd="0" presId="urn:microsoft.com/office/officeart/2005/8/layout/orgChart1"/>
    <dgm:cxn modelId="{444D6169-DEFC-4289-8291-440995554F62}" type="presParOf" srcId="{677D4B10-2717-4CF1-A395-C5057860EA4F}" destId="{A1636242-B6CF-45A7-B552-4A1F37EB2D6A}" srcOrd="1" destOrd="0" presId="urn:microsoft.com/office/officeart/2005/8/layout/orgChart1"/>
    <dgm:cxn modelId="{8B908D75-3692-4D39-BBCD-1D817D1AC1AF}" type="presParOf" srcId="{B462795C-7D69-4D44-BA0D-7FD2CE0EC04E}" destId="{63AFC27B-3E93-469C-ACB4-2A4D34C225F8}" srcOrd="1" destOrd="0" presId="urn:microsoft.com/office/officeart/2005/8/layout/orgChart1"/>
    <dgm:cxn modelId="{AA3B189B-33AF-468C-A200-60B8E60AA645}" type="presParOf" srcId="{B462795C-7D69-4D44-BA0D-7FD2CE0EC04E}" destId="{6B1AEC51-37CA-47DF-AD9C-FC6E2ECB4D7D}" srcOrd="2" destOrd="0" presId="urn:microsoft.com/office/officeart/2005/8/layout/orgChart1"/>
    <dgm:cxn modelId="{E0EB0EE0-EA24-42CF-9F31-4AE830CCF40B}" type="presParOf" srcId="{4F293402-605F-417F-AD33-91698DD4C6BF}" destId="{49E1A29C-C005-486F-BBE8-95A0879A7518}" srcOrd="6" destOrd="0" presId="urn:microsoft.com/office/officeart/2005/8/layout/orgChart1"/>
    <dgm:cxn modelId="{30A9E607-CDA8-4797-9A9B-79C2E21BE40E}" type="presParOf" srcId="{4F293402-605F-417F-AD33-91698DD4C6BF}" destId="{01778C98-3DFF-4BE2-8FFB-7CB34BE9498B}" srcOrd="7" destOrd="0" presId="urn:microsoft.com/office/officeart/2005/8/layout/orgChart1"/>
    <dgm:cxn modelId="{44EFFAC2-7B6D-4998-BA4D-371ADFB70D1A}" type="presParOf" srcId="{01778C98-3DFF-4BE2-8FFB-7CB34BE9498B}" destId="{934E0C92-4DD1-4466-AC63-6D25E7764B8D}" srcOrd="0" destOrd="0" presId="urn:microsoft.com/office/officeart/2005/8/layout/orgChart1"/>
    <dgm:cxn modelId="{4C931DFF-B0DD-4325-A760-2BAA201B55B2}" type="presParOf" srcId="{934E0C92-4DD1-4466-AC63-6D25E7764B8D}" destId="{8679A186-7E96-4F4D-BD6A-232CE8E82F25}" srcOrd="0" destOrd="0" presId="urn:microsoft.com/office/officeart/2005/8/layout/orgChart1"/>
    <dgm:cxn modelId="{7D0373B1-E73A-4A6A-83C6-07CD95FD0ED0}" type="presParOf" srcId="{934E0C92-4DD1-4466-AC63-6D25E7764B8D}" destId="{9AEEDAFA-470D-443A-B4B4-BC12878DAF5D}" srcOrd="1" destOrd="0" presId="urn:microsoft.com/office/officeart/2005/8/layout/orgChart1"/>
    <dgm:cxn modelId="{3372F5B4-4EB6-47F8-A3E1-13782C14A6A4}" type="presParOf" srcId="{01778C98-3DFF-4BE2-8FFB-7CB34BE9498B}" destId="{05177DD1-629C-4686-9062-689414BBEB65}" srcOrd="1" destOrd="0" presId="urn:microsoft.com/office/officeart/2005/8/layout/orgChart1"/>
    <dgm:cxn modelId="{7D713119-9E40-497F-B6D9-0E7C0797F40F}" type="presParOf" srcId="{01778C98-3DFF-4BE2-8FFB-7CB34BE9498B}" destId="{F375EB90-BDF7-41EE-9A7C-29BCDB048576}" srcOrd="2" destOrd="0" presId="urn:microsoft.com/office/officeart/2005/8/layout/orgChart1"/>
    <dgm:cxn modelId="{BC0EE92C-359D-4B06-93A1-4CA88EEE2CEA}" type="presParOf" srcId="{5523A4DC-6196-4E1D-BDC3-BDAE750DE2A8}" destId="{80DDD1EE-29E9-4373-8E16-96ACD51CDF20}" srcOrd="2" destOrd="0" presId="urn:microsoft.com/office/officeart/2005/8/layout/orgChart1"/>
    <dgm:cxn modelId="{7C2557FD-B864-4D8D-AC18-C3BA00DA32D6}" type="presParOf" srcId="{B29C1EFA-1606-49B4-BFB0-7074484F1E29}" destId="{7CBB1933-8FFA-4613-A6F6-5A43CB9D0102}" srcOrd="2" destOrd="0" presId="urn:microsoft.com/office/officeart/2005/8/layout/orgChart1"/>
    <dgm:cxn modelId="{AD35B6FC-A288-4F80-B70A-7A3A1552756B}" type="presParOf" srcId="{B29C1EFA-1606-49B4-BFB0-7074484F1E29}" destId="{0889D73A-D407-4692-A2AA-908AF3956FE8}" srcOrd="3" destOrd="0" presId="urn:microsoft.com/office/officeart/2005/8/layout/orgChart1"/>
    <dgm:cxn modelId="{F493814A-0E68-4FD3-BE43-79CBFE75BF63}" type="presParOf" srcId="{0889D73A-D407-4692-A2AA-908AF3956FE8}" destId="{A7E9ED26-1489-4685-BCB3-5993F603EAC4}" srcOrd="0" destOrd="0" presId="urn:microsoft.com/office/officeart/2005/8/layout/orgChart1"/>
    <dgm:cxn modelId="{D9C705E6-4FF6-42F1-9B2F-5209FE7D22EA}" type="presParOf" srcId="{A7E9ED26-1489-4685-BCB3-5993F603EAC4}" destId="{1D0F2AEE-F339-4D47-86F2-D1DA3542038B}" srcOrd="0" destOrd="0" presId="urn:microsoft.com/office/officeart/2005/8/layout/orgChart1"/>
    <dgm:cxn modelId="{C981F3A0-1885-4986-8F19-F25858E8B643}" type="presParOf" srcId="{A7E9ED26-1489-4685-BCB3-5993F603EAC4}" destId="{73A35E7D-2C95-4D43-8EA8-84A9D5ED96B0}" srcOrd="1" destOrd="0" presId="urn:microsoft.com/office/officeart/2005/8/layout/orgChart1"/>
    <dgm:cxn modelId="{8E004434-AEFB-4A39-A393-6236270B842E}" type="presParOf" srcId="{0889D73A-D407-4692-A2AA-908AF3956FE8}" destId="{A433F961-AEF3-4EBE-8F1C-D73397409C5C}" srcOrd="1" destOrd="0" presId="urn:microsoft.com/office/officeart/2005/8/layout/orgChart1"/>
    <dgm:cxn modelId="{2E23444A-DD00-4104-8C29-D51FC7D37D22}" type="presParOf" srcId="{A433F961-AEF3-4EBE-8F1C-D73397409C5C}" destId="{4C35CC9E-22F4-48FC-A10E-F05427B0F2B8}" srcOrd="0" destOrd="0" presId="urn:microsoft.com/office/officeart/2005/8/layout/orgChart1"/>
    <dgm:cxn modelId="{C0747C20-2AA9-4763-9717-7B619A5536DD}" type="presParOf" srcId="{A433F961-AEF3-4EBE-8F1C-D73397409C5C}" destId="{9537DC22-73D3-48D5-A8E4-CD2ED952D033}" srcOrd="1" destOrd="0" presId="urn:microsoft.com/office/officeart/2005/8/layout/orgChart1"/>
    <dgm:cxn modelId="{825565FA-E2CA-470F-AB14-FDBB2FA27F21}" type="presParOf" srcId="{9537DC22-73D3-48D5-A8E4-CD2ED952D033}" destId="{7A54DE2A-A2B0-4325-B7AD-B69448945370}" srcOrd="0" destOrd="0" presId="urn:microsoft.com/office/officeart/2005/8/layout/orgChart1"/>
    <dgm:cxn modelId="{8114B96C-F72D-4571-B079-153D453C9DB0}" type="presParOf" srcId="{7A54DE2A-A2B0-4325-B7AD-B69448945370}" destId="{4CF4599A-BCAA-4424-BCB7-04D2994997BF}" srcOrd="0" destOrd="0" presId="urn:microsoft.com/office/officeart/2005/8/layout/orgChart1"/>
    <dgm:cxn modelId="{14564A7E-B865-4CB4-BABE-52AE97F19943}" type="presParOf" srcId="{7A54DE2A-A2B0-4325-B7AD-B69448945370}" destId="{79B74E6C-BCF3-4F23-A369-72BF562F8378}" srcOrd="1" destOrd="0" presId="urn:microsoft.com/office/officeart/2005/8/layout/orgChart1"/>
    <dgm:cxn modelId="{5A251D35-646E-4019-A678-7C7B69E55E30}" type="presParOf" srcId="{9537DC22-73D3-48D5-A8E4-CD2ED952D033}" destId="{3B49D174-9C3A-46FA-9129-8546003262D7}" srcOrd="1" destOrd="0" presId="urn:microsoft.com/office/officeart/2005/8/layout/orgChart1"/>
    <dgm:cxn modelId="{4034DAD1-5DD6-45B4-979C-C88B4C6AE34B}" type="presParOf" srcId="{9537DC22-73D3-48D5-A8E4-CD2ED952D033}" destId="{171471E6-9BD4-4945-918F-E7370E026953}" srcOrd="2" destOrd="0" presId="urn:microsoft.com/office/officeart/2005/8/layout/orgChart1"/>
    <dgm:cxn modelId="{F0F957CA-303C-4775-BC53-25B1248CC430}" type="presParOf" srcId="{A433F961-AEF3-4EBE-8F1C-D73397409C5C}" destId="{D93B4B45-5EE1-4F5F-8402-096018D7387E}" srcOrd="2" destOrd="0" presId="urn:microsoft.com/office/officeart/2005/8/layout/orgChart1"/>
    <dgm:cxn modelId="{5DD64182-A5C0-44DD-A711-E2167EFB5300}" type="presParOf" srcId="{A433F961-AEF3-4EBE-8F1C-D73397409C5C}" destId="{F1DFEB1D-2F0B-4286-A3D3-9BF354307BF6}" srcOrd="3" destOrd="0" presId="urn:microsoft.com/office/officeart/2005/8/layout/orgChart1"/>
    <dgm:cxn modelId="{89BF9AF0-38F5-40B5-A312-D49932367677}" type="presParOf" srcId="{F1DFEB1D-2F0B-4286-A3D3-9BF354307BF6}" destId="{26142293-4ADD-4AF1-A816-64956E26B4AA}" srcOrd="0" destOrd="0" presId="urn:microsoft.com/office/officeart/2005/8/layout/orgChart1"/>
    <dgm:cxn modelId="{2F360174-10C2-414A-803C-58D2E8DF6FE6}" type="presParOf" srcId="{26142293-4ADD-4AF1-A816-64956E26B4AA}" destId="{35DA7F2A-E902-46EC-ABBC-D129AC4C425F}" srcOrd="0" destOrd="0" presId="urn:microsoft.com/office/officeart/2005/8/layout/orgChart1"/>
    <dgm:cxn modelId="{930ACA77-7549-4251-91E0-0B6879D83E84}" type="presParOf" srcId="{26142293-4ADD-4AF1-A816-64956E26B4AA}" destId="{3AD0E7D2-CE48-4DBE-BB94-F5678A7DE72B}" srcOrd="1" destOrd="0" presId="urn:microsoft.com/office/officeart/2005/8/layout/orgChart1"/>
    <dgm:cxn modelId="{7830466D-C95C-4CAD-B6C3-3D975CF4F7FD}" type="presParOf" srcId="{F1DFEB1D-2F0B-4286-A3D3-9BF354307BF6}" destId="{E8EB16C9-5BB3-49FD-AF06-BDE72C9B88D6}" srcOrd="1" destOrd="0" presId="urn:microsoft.com/office/officeart/2005/8/layout/orgChart1"/>
    <dgm:cxn modelId="{5704D7C5-61B2-487D-B84B-2840EB1C1852}" type="presParOf" srcId="{F1DFEB1D-2F0B-4286-A3D3-9BF354307BF6}" destId="{518A3DFF-7800-4E1D-889B-288F65585732}" srcOrd="2" destOrd="0" presId="urn:microsoft.com/office/officeart/2005/8/layout/orgChart1"/>
    <dgm:cxn modelId="{2E97C35A-B39F-41A2-A019-886A90B22C53}" type="presParOf" srcId="{A433F961-AEF3-4EBE-8F1C-D73397409C5C}" destId="{8290CFB1-92B8-4579-99ED-FC13A48F0965}" srcOrd="4" destOrd="0" presId="urn:microsoft.com/office/officeart/2005/8/layout/orgChart1"/>
    <dgm:cxn modelId="{6A32EABB-E470-401A-BAF0-D5F82C6F7B8A}" type="presParOf" srcId="{A433F961-AEF3-4EBE-8F1C-D73397409C5C}" destId="{C8658605-6737-46BE-BEA7-D01D99AD73ED}" srcOrd="5" destOrd="0" presId="urn:microsoft.com/office/officeart/2005/8/layout/orgChart1"/>
    <dgm:cxn modelId="{70E8105E-325E-4B45-96AA-623173179C71}" type="presParOf" srcId="{C8658605-6737-46BE-BEA7-D01D99AD73ED}" destId="{E2A6B0EE-B609-4FE6-9EA8-798B5CCFD3C1}" srcOrd="0" destOrd="0" presId="urn:microsoft.com/office/officeart/2005/8/layout/orgChart1"/>
    <dgm:cxn modelId="{67EE314D-B456-454C-B485-002199D01FC6}" type="presParOf" srcId="{E2A6B0EE-B609-4FE6-9EA8-798B5CCFD3C1}" destId="{4899E476-CDB5-4E61-B62E-5F61966ED900}" srcOrd="0" destOrd="0" presId="urn:microsoft.com/office/officeart/2005/8/layout/orgChart1"/>
    <dgm:cxn modelId="{2583A526-2D1A-47E4-9848-ACBBA7CE0B28}" type="presParOf" srcId="{E2A6B0EE-B609-4FE6-9EA8-798B5CCFD3C1}" destId="{458B54CF-B536-4805-8E33-BE469936BE10}" srcOrd="1" destOrd="0" presId="urn:microsoft.com/office/officeart/2005/8/layout/orgChart1"/>
    <dgm:cxn modelId="{8668D612-EE2D-41D8-920C-5C3AFE6CA5B9}" type="presParOf" srcId="{C8658605-6737-46BE-BEA7-D01D99AD73ED}" destId="{E0596490-CEE9-472E-99DE-D6A98169BBD3}" srcOrd="1" destOrd="0" presId="urn:microsoft.com/office/officeart/2005/8/layout/orgChart1"/>
    <dgm:cxn modelId="{14D3E038-4A4B-4ECF-AE68-DE1DBD47062E}" type="presParOf" srcId="{C8658605-6737-46BE-BEA7-D01D99AD73ED}" destId="{0CD16586-86E0-4D2B-8045-13354BDCAB52}" srcOrd="2" destOrd="0" presId="urn:microsoft.com/office/officeart/2005/8/layout/orgChart1"/>
    <dgm:cxn modelId="{487F770F-9523-4D21-986B-95769C2F9836}" type="presParOf" srcId="{A433F961-AEF3-4EBE-8F1C-D73397409C5C}" destId="{41FAB820-92A8-4157-BDE0-260BDF426202}" srcOrd="6" destOrd="0" presId="urn:microsoft.com/office/officeart/2005/8/layout/orgChart1"/>
    <dgm:cxn modelId="{07A0B83C-8CED-4B23-92A2-E05AB1CA8D41}" type="presParOf" srcId="{A433F961-AEF3-4EBE-8F1C-D73397409C5C}" destId="{C7664851-0A2C-46AA-A054-0356C61BC043}" srcOrd="7" destOrd="0" presId="urn:microsoft.com/office/officeart/2005/8/layout/orgChart1"/>
    <dgm:cxn modelId="{2B88FFE4-FA28-456A-A8D6-15DA70291188}" type="presParOf" srcId="{C7664851-0A2C-46AA-A054-0356C61BC043}" destId="{E2A7E07A-2402-4281-9D59-3586001F1194}" srcOrd="0" destOrd="0" presId="urn:microsoft.com/office/officeart/2005/8/layout/orgChart1"/>
    <dgm:cxn modelId="{F18C8045-C745-43EB-B0CD-8FB7FDFB6F55}" type="presParOf" srcId="{E2A7E07A-2402-4281-9D59-3586001F1194}" destId="{D56C6FD3-6822-445D-9EC4-1767EE7193EB}" srcOrd="0" destOrd="0" presId="urn:microsoft.com/office/officeart/2005/8/layout/orgChart1"/>
    <dgm:cxn modelId="{8877C9DB-552B-40E3-9E8C-97E636C8702A}" type="presParOf" srcId="{E2A7E07A-2402-4281-9D59-3586001F1194}" destId="{FAE628B7-2545-4D40-B3E4-C00D8645B18B}" srcOrd="1" destOrd="0" presId="urn:microsoft.com/office/officeart/2005/8/layout/orgChart1"/>
    <dgm:cxn modelId="{9AFB9EC0-70DD-41EC-922A-16A24CA13ECE}" type="presParOf" srcId="{C7664851-0A2C-46AA-A054-0356C61BC043}" destId="{26547C83-1EAA-44C1-832F-49DC2114264B}" srcOrd="1" destOrd="0" presId="urn:microsoft.com/office/officeart/2005/8/layout/orgChart1"/>
    <dgm:cxn modelId="{5986ED95-B96D-403E-AEF3-BA51D62D31D9}" type="presParOf" srcId="{C7664851-0A2C-46AA-A054-0356C61BC043}" destId="{843F9421-1CAE-4B53-8F2B-9932F884F0B9}" srcOrd="2" destOrd="0" presId="urn:microsoft.com/office/officeart/2005/8/layout/orgChart1"/>
    <dgm:cxn modelId="{5F4B832A-40A0-4C91-AB0B-8A9FA842A676}" type="presParOf" srcId="{0889D73A-D407-4692-A2AA-908AF3956FE8}" destId="{B1A79EA2-79B9-4AB4-AC81-16C8B63F626A}" srcOrd="2" destOrd="0" presId="urn:microsoft.com/office/officeart/2005/8/layout/orgChart1"/>
    <dgm:cxn modelId="{21ECAF35-AD96-4A3E-AAFB-CC02F7914713}" type="presParOf" srcId="{93C1056B-D971-43D1-8F15-F939F02A5C64}" destId="{E5C24380-11EF-4A60-B32B-E1081A3D2879}" srcOrd="2" destOrd="0" presId="urn:microsoft.com/office/officeart/2005/8/layout/orgChart1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2FAF87-70F3-4AE6-8672-6514FAAC24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CA700D4-B290-4BFD-BF76-4A9A0BD9D3D1}">
      <dgm:prSet phldrT="[Текст]"/>
      <dgm:spPr/>
      <dgm:t>
        <a:bodyPr/>
        <a:lstStyle/>
        <a:p>
          <a:pPr algn="ctr"/>
          <a:r>
            <a:rPr lang="uk-UA" dirty="0" err="1" smtClean="0"/>
            <a:t>Саморозігрів</a:t>
          </a:r>
          <a:r>
            <a:rPr lang="en-US" dirty="0" smtClean="0"/>
            <a:t> </a:t>
          </a:r>
          <a:endParaRPr lang="en-US" dirty="0" smtClean="0"/>
        </a:p>
        <a:p>
          <a:pPr algn="ctr"/>
          <a:r>
            <a:rPr lang="en-US" dirty="0" smtClean="0"/>
            <a:t>(</a:t>
          </a:r>
          <a:r>
            <a:rPr lang="uk-UA" dirty="0" smtClean="0"/>
            <a:t>температура зростає з</a:t>
          </a:r>
          <a:r>
            <a:rPr lang="en-US" dirty="0" smtClean="0"/>
            <a:t> </a:t>
          </a:r>
          <a:r>
            <a:rPr lang="en-US" dirty="0" smtClean="0"/>
            <a:t>20 </a:t>
          </a:r>
          <a:r>
            <a:rPr lang="uk-UA" dirty="0" smtClean="0"/>
            <a:t>до</a:t>
          </a:r>
          <a:r>
            <a:rPr lang="en-US" dirty="0" smtClean="0"/>
            <a:t> 140</a:t>
          </a:r>
          <a:r>
            <a:rPr lang="uk-UA" dirty="0" smtClean="0"/>
            <a:t> градусів</a:t>
          </a:r>
          <a:r>
            <a:rPr lang="en-US" dirty="0" smtClean="0"/>
            <a:t>) </a:t>
          </a:r>
          <a:endParaRPr lang="uk-UA" dirty="0"/>
        </a:p>
      </dgm:t>
    </dgm:pt>
    <dgm:pt modelId="{538F7EB2-A2F5-4CE7-A72D-A1963D670638}" type="parTrans" cxnId="{8D271C69-FC79-4F78-A7E2-835DE88DDD9C}">
      <dgm:prSet/>
      <dgm:spPr/>
      <dgm:t>
        <a:bodyPr/>
        <a:lstStyle/>
        <a:p>
          <a:endParaRPr lang="uk-UA"/>
        </a:p>
      </dgm:t>
    </dgm:pt>
    <dgm:pt modelId="{FEB8DECF-350A-4F06-967E-C8407C281AAE}" type="sibTrans" cxnId="{8D271C69-FC79-4F78-A7E2-835DE88DDD9C}">
      <dgm:prSet/>
      <dgm:spPr/>
      <dgm:t>
        <a:bodyPr/>
        <a:lstStyle/>
        <a:p>
          <a:endParaRPr lang="uk-UA"/>
        </a:p>
      </dgm:t>
    </dgm:pt>
    <dgm:pt modelId="{F52156E8-E178-431E-8E46-BB5E2A6F7D10}">
      <dgm:prSet phldrT="[Текст]"/>
      <dgm:spPr/>
      <dgm:t>
        <a:bodyPr/>
        <a:lstStyle/>
        <a:p>
          <a:pPr algn="ctr"/>
          <a:r>
            <a:rPr lang="uk-UA" dirty="0" smtClean="0"/>
            <a:t>Самозапалювання</a:t>
          </a:r>
          <a:endParaRPr lang="en-US" dirty="0" smtClean="0"/>
        </a:p>
        <a:p>
          <a:pPr algn="ctr"/>
          <a:r>
            <a:rPr lang="en-US" dirty="0" smtClean="0"/>
            <a:t>(300-800 </a:t>
          </a:r>
          <a:r>
            <a:rPr lang="uk-UA" dirty="0" smtClean="0"/>
            <a:t>градусів</a:t>
          </a:r>
          <a:r>
            <a:rPr lang="en-US" dirty="0" smtClean="0"/>
            <a:t>, </a:t>
          </a:r>
          <a:r>
            <a:rPr lang="uk-UA" smtClean="0"/>
            <a:t>в залежності від типу вугілля</a:t>
          </a:r>
          <a:r>
            <a:rPr lang="en-US" dirty="0" smtClean="0"/>
            <a:t>)</a:t>
          </a:r>
          <a:endParaRPr lang="uk-UA" dirty="0"/>
        </a:p>
      </dgm:t>
    </dgm:pt>
    <dgm:pt modelId="{AFBF2D3E-DF08-47BA-A529-B5063A8980E2}" type="parTrans" cxnId="{560AF575-7A4B-4CD5-8B8A-519CF79437DB}">
      <dgm:prSet/>
      <dgm:spPr/>
      <dgm:t>
        <a:bodyPr/>
        <a:lstStyle/>
        <a:p>
          <a:endParaRPr lang="uk-UA"/>
        </a:p>
      </dgm:t>
    </dgm:pt>
    <dgm:pt modelId="{C428B313-1CA2-4820-B6B5-4F96A8B8F695}" type="sibTrans" cxnId="{560AF575-7A4B-4CD5-8B8A-519CF79437DB}">
      <dgm:prSet/>
      <dgm:spPr/>
      <dgm:t>
        <a:bodyPr/>
        <a:lstStyle/>
        <a:p>
          <a:endParaRPr lang="uk-UA"/>
        </a:p>
      </dgm:t>
    </dgm:pt>
    <dgm:pt modelId="{14F91D18-4E2D-47D2-8A33-E7B69D4623C9}">
      <dgm:prSet phldrT="[Текст]"/>
      <dgm:spPr/>
      <dgm:t>
        <a:bodyPr/>
        <a:lstStyle/>
        <a:p>
          <a:pPr algn="ctr"/>
          <a:r>
            <a:rPr lang="uk-UA" dirty="0" smtClean="0"/>
            <a:t>Горіння</a:t>
          </a:r>
          <a:endParaRPr lang="uk-UA" dirty="0"/>
        </a:p>
      </dgm:t>
    </dgm:pt>
    <dgm:pt modelId="{8DF800E5-8C07-488C-AA03-295965EB754A}" type="parTrans" cxnId="{C6B1A230-AC2B-4654-BD37-57CF92CC496C}">
      <dgm:prSet/>
      <dgm:spPr/>
      <dgm:t>
        <a:bodyPr/>
        <a:lstStyle/>
        <a:p>
          <a:endParaRPr lang="uk-UA"/>
        </a:p>
      </dgm:t>
    </dgm:pt>
    <dgm:pt modelId="{54A749CF-6D16-472E-A695-C54BC1A7CD3C}" type="sibTrans" cxnId="{C6B1A230-AC2B-4654-BD37-57CF92CC496C}">
      <dgm:prSet/>
      <dgm:spPr/>
      <dgm:t>
        <a:bodyPr/>
        <a:lstStyle/>
        <a:p>
          <a:endParaRPr lang="uk-UA"/>
        </a:p>
      </dgm:t>
    </dgm:pt>
    <dgm:pt modelId="{E0B4D708-78C4-4E6A-9125-A22EFF6B4E27}" type="pres">
      <dgm:prSet presAssocID="{762FAF87-70F3-4AE6-8672-6514FAAC24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943992D-BDCD-4592-8853-E834A216CF53}" type="pres">
      <dgm:prSet presAssocID="{0CA700D4-B290-4BFD-BF76-4A9A0BD9D3D1}" presName="parentText" presStyleLbl="node1" presStyleIdx="0" presStyleCnt="3" custScaleY="48967" custLinFactY="-10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51C27A-E5E9-4FC3-A83F-A59241D85AD0}" type="pres">
      <dgm:prSet presAssocID="{FEB8DECF-350A-4F06-967E-C8407C281AAE}" presName="spacer" presStyleCnt="0"/>
      <dgm:spPr/>
    </dgm:pt>
    <dgm:pt modelId="{61BC7A25-6CA6-4404-ACBA-343381229F3A}" type="pres">
      <dgm:prSet presAssocID="{F52156E8-E178-431E-8E46-BB5E2A6F7D10}" presName="parentText" presStyleLbl="node1" presStyleIdx="1" presStyleCnt="3" custScaleY="5963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8F87C6-B877-4B3D-BFA1-F88B8970A54A}" type="pres">
      <dgm:prSet presAssocID="{C428B313-1CA2-4820-B6B5-4F96A8B8F695}" presName="spacer" presStyleCnt="0"/>
      <dgm:spPr/>
    </dgm:pt>
    <dgm:pt modelId="{8239DA1B-A2DA-4563-913B-6EA0271FE9E6}" type="pres">
      <dgm:prSet presAssocID="{14F91D18-4E2D-47D2-8A33-E7B69D4623C9}" presName="parentText" presStyleLbl="node1" presStyleIdx="2" presStyleCnt="3" custScaleY="5004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8449944-2379-4488-868D-CEEFF567B1CB}" type="presOf" srcId="{762FAF87-70F3-4AE6-8672-6514FAAC249F}" destId="{E0B4D708-78C4-4E6A-9125-A22EFF6B4E27}" srcOrd="0" destOrd="0" presId="urn:microsoft.com/office/officeart/2005/8/layout/vList2"/>
    <dgm:cxn modelId="{8C8782C8-E93A-431B-AC4E-47519AF52C98}" type="presOf" srcId="{F52156E8-E178-431E-8E46-BB5E2A6F7D10}" destId="{61BC7A25-6CA6-4404-ACBA-343381229F3A}" srcOrd="0" destOrd="0" presId="urn:microsoft.com/office/officeart/2005/8/layout/vList2"/>
    <dgm:cxn modelId="{A17FA716-218E-49B7-92C9-E3FD6D58F405}" type="presOf" srcId="{14F91D18-4E2D-47D2-8A33-E7B69D4623C9}" destId="{8239DA1B-A2DA-4563-913B-6EA0271FE9E6}" srcOrd="0" destOrd="0" presId="urn:microsoft.com/office/officeart/2005/8/layout/vList2"/>
    <dgm:cxn modelId="{8D271C69-FC79-4F78-A7E2-835DE88DDD9C}" srcId="{762FAF87-70F3-4AE6-8672-6514FAAC249F}" destId="{0CA700D4-B290-4BFD-BF76-4A9A0BD9D3D1}" srcOrd="0" destOrd="0" parTransId="{538F7EB2-A2F5-4CE7-A72D-A1963D670638}" sibTransId="{FEB8DECF-350A-4F06-967E-C8407C281AAE}"/>
    <dgm:cxn modelId="{560AF575-7A4B-4CD5-8B8A-519CF79437DB}" srcId="{762FAF87-70F3-4AE6-8672-6514FAAC249F}" destId="{F52156E8-E178-431E-8E46-BB5E2A6F7D10}" srcOrd="1" destOrd="0" parTransId="{AFBF2D3E-DF08-47BA-A529-B5063A8980E2}" sibTransId="{C428B313-1CA2-4820-B6B5-4F96A8B8F695}"/>
    <dgm:cxn modelId="{C6B1A230-AC2B-4654-BD37-57CF92CC496C}" srcId="{762FAF87-70F3-4AE6-8672-6514FAAC249F}" destId="{14F91D18-4E2D-47D2-8A33-E7B69D4623C9}" srcOrd="2" destOrd="0" parTransId="{8DF800E5-8C07-488C-AA03-295965EB754A}" sibTransId="{54A749CF-6D16-472E-A695-C54BC1A7CD3C}"/>
    <dgm:cxn modelId="{CFBF78B3-5322-4F9D-A5F1-2A037C99FE21}" type="presOf" srcId="{0CA700D4-B290-4BFD-BF76-4A9A0BD9D3D1}" destId="{2943992D-BDCD-4592-8853-E834A216CF53}" srcOrd="0" destOrd="0" presId="urn:microsoft.com/office/officeart/2005/8/layout/vList2"/>
    <dgm:cxn modelId="{40497C1D-FE94-49A3-A156-D7223B08759B}" type="presParOf" srcId="{E0B4D708-78C4-4E6A-9125-A22EFF6B4E27}" destId="{2943992D-BDCD-4592-8853-E834A216CF53}" srcOrd="0" destOrd="0" presId="urn:microsoft.com/office/officeart/2005/8/layout/vList2"/>
    <dgm:cxn modelId="{06688B9B-2B49-4F67-B236-D3B73D1000B3}" type="presParOf" srcId="{E0B4D708-78C4-4E6A-9125-A22EFF6B4E27}" destId="{4451C27A-E5E9-4FC3-A83F-A59241D85AD0}" srcOrd="1" destOrd="0" presId="urn:microsoft.com/office/officeart/2005/8/layout/vList2"/>
    <dgm:cxn modelId="{28CC765C-05B3-4D87-A73A-634C917D452E}" type="presParOf" srcId="{E0B4D708-78C4-4E6A-9125-A22EFF6B4E27}" destId="{61BC7A25-6CA6-4404-ACBA-343381229F3A}" srcOrd="2" destOrd="0" presId="urn:microsoft.com/office/officeart/2005/8/layout/vList2"/>
    <dgm:cxn modelId="{0F2F9D3D-DB83-4DFB-B1FD-A4CC0531F53A}" type="presParOf" srcId="{E0B4D708-78C4-4E6A-9125-A22EFF6B4E27}" destId="{458F87C6-B877-4B3D-BFA1-F88B8970A54A}" srcOrd="3" destOrd="0" presId="urn:microsoft.com/office/officeart/2005/8/layout/vList2"/>
    <dgm:cxn modelId="{A54EA71B-D866-4761-89A3-12BCE9381AA5}" type="presParOf" srcId="{E0B4D708-78C4-4E6A-9125-A22EFF6B4E27}" destId="{8239DA1B-A2DA-4563-913B-6EA0271FE9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FCDA24-9618-47CC-9A56-330B8E185D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A58864-BD21-4DEE-9FD4-F6C120AD3461}">
      <dgm:prSet phldrT="[Текст]"/>
      <dgm:spPr/>
      <dgm:t>
        <a:bodyPr/>
        <a:lstStyle/>
        <a:p>
          <a:r>
            <a:rPr lang="uk-UA" dirty="0" smtClean="0"/>
            <a:t>Розробка пластів без ціликів і подрібненого вугілля у виробленому просторі</a:t>
          </a:r>
          <a:endParaRPr lang="uk-UA" dirty="0"/>
        </a:p>
      </dgm:t>
    </dgm:pt>
    <dgm:pt modelId="{360C313E-0140-400D-B320-07FE391D52E8}" type="parTrans" cxnId="{500FF555-FCEB-4D41-9585-7333F6399F81}">
      <dgm:prSet/>
      <dgm:spPr/>
      <dgm:t>
        <a:bodyPr/>
        <a:lstStyle/>
        <a:p>
          <a:endParaRPr lang="uk-UA"/>
        </a:p>
      </dgm:t>
    </dgm:pt>
    <dgm:pt modelId="{1389CE20-47E3-4574-9693-88ACBCAA4C70}" type="sibTrans" cxnId="{500FF555-FCEB-4D41-9585-7333F6399F81}">
      <dgm:prSet/>
      <dgm:spPr/>
      <dgm:t>
        <a:bodyPr/>
        <a:lstStyle/>
        <a:p>
          <a:endParaRPr lang="uk-UA"/>
        </a:p>
      </dgm:t>
    </dgm:pt>
    <dgm:pt modelId="{B8E357EC-A7A2-45C1-BEAB-477801A65256}">
      <dgm:prSet phldrT="[Текст]" phldr="1"/>
      <dgm:spPr/>
      <dgm:t>
        <a:bodyPr/>
        <a:lstStyle/>
        <a:p>
          <a:endParaRPr lang="uk-UA" dirty="0"/>
        </a:p>
      </dgm:t>
    </dgm:pt>
    <dgm:pt modelId="{23CFA5F4-269D-4BEF-8ABB-5032CF6B1669}" type="parTrans" cxnId="{11A964BC-E088-4A4D-B9C7-58451E98B7C0}">
      <dgm:prSet/>
      <dgm:spPr/>
      <dgm:t>
        <a:bodyPr/>
        <a:lstStyle/>
        <a:p>
          <a:endParaRPr lang="uk-UA"/>
        </a:p>
      </dgm:t>
    </dgm:pt>
    <dgm:pt modelId="{884D0458-1C0A-4195-807E-F4650E3F199B}" type="sibTrans" cxnId="{11A964BC-E088-4A4D-B9C7-58451E98B7C0}">
      <dgm:prSet/>
      <dgm:spPr/>
      <dgm:t>
        <a:bodyPr/>
        <a:lstStyle/>
        <a:p>
          <a:endParaRPr lang="uk-UA"/>
        </a:p>
      </dgm:t>
    </dgm:pt>
    <dgm:pt modelId="{1B76D3E0-8CD2-425E-9D85-25FE36EA9927}">
      <dgm:prSet phldrT="[Текст]"/>
      <dgm:spPr/>
      <dgm:t>
        <a:bodyPr/>
        <a:lstStyle/>
        <a:p>
          <a:r>
            <a:rPr lang="uk-UA" dirty="0" smtClean="0"/>
            <a:t>Усунення витікань повітря через вироблений простір</a:t>
          </a:r>
          <a:endParaRPr lang="en-US" dirty="0" smtClean="0"/>
        </a:p>
      </dgm:t>
    </dgm:pt>
    <dgm:pt modelId="{ACE0B796-88F6-499F-980D-3B0073010E05}" type="parTrans" cxnId="{CD9E9C64-1150-439F-B79D-C11003F29D21}">
      <dgm:prSet/>
      <dgm:spPr/>
      <dgm:t>
        <a:bodyPr/>
        <a:lstStyle/>
        <a:p>
          <a:endParaRPr lang="uk-UA"/>
        </a:p>
      </dgm:t>
    </dgm:pt>
    <dgm:pt modelId="{DCF98E50-1C34-4CAF-8CDE-920DD8D6FBE2}" type="sibTrans" cxnId="{CD9E9C64-1150-439F-B79D-C11003F29D21}">
      <dgm:prSet/>
      <dgm:spPr/>
      <dgm:t>
        <a:bodyPr/>
        <a:lstStyle/>
        <a:p>
          <a:endParaRPr lang="uk-UA"/>
        </a:p>
      </dgm:t>
    </dgm:pt>
    <dgm:pt modelId="{0AA3E5CA-499A-4E77-8642-B19B195A9527}">
      <dgm:prSet phldrT="[Текст]" phldr="1"/>
      <dgm:spPr/>
      <dgm:t>
        <a:bodyPr/>
        <a:lstStyle/>
        <a:p>
          <a:endParaRPr lang="uk-UA" dirty="0"/>
        </a:p>
      </dgm:t>
    </dgm:pt>
    <dgm:pt modelId="{2EB3AABC-2041-484A-88A5-51F1A67EE541}" type="parTrans" cxnId="{5EAC5A0A-63D4-442C-BB70-13256E113A90}">
      <dgm:prSet/>
      <dgm:spPr/>
      <dgm:t>
        <a:bodyPr/>
        <a:lstStyle/>
        <a:p>
          <a:endParaRPr lang="uk-UA"/>
        </a:p>
      </dgm:t>
    </dgm:pt>
    <dgm:pt modelId="{CD9429AE-9FB4-41EF-8DFD-E671365DA64D}" type="sibTrans" cxnId="{5EAC5A0A-63D4-442C-BB70-13256E113A90}">
      <dgm:prSet/>
      <dgm:spPr/>
      <dgm:t>
        <a:bodyPr/>
        <a:lstStyle/>
        <a:p>
          <a:endParaRPr lang="uk-UA"/>
        </a:p>
      </dgm:t>
    </dgm:pt>
    <dgm:pt modelId="{2787CC38-C85B-4C98-ACF8-B32F5A41DD21}">
      <dgm:prSet/>
      <dgm:spPr/>
      <dgm:t>
        <a:bodyPr/>
        <a:lstStyle/>
        <a:p>
          <a:r>
            <a:rPr lang="uk-UA" dirty="0" err="1" smtClean="0"/>
            <a:t>Відробка</a:t>
          </a:r>
          <a:r>
            <a:rPr lang="uk-UA" dirty="0" smtClean="0"/>
            <a:t> виїмкової дільниці швидше ніж займеться вугілля  </a:t>
          </a:r>
          <a:endParaRPr lang="uk-UA" dirty="0"/>
        </a:p>
      </dgm:t>
    </dgm:pt>
    <dgm:pt modelId="{7FA57EAA-DD45-4B1A-8605-20A1C7B283A7}" type="parTrans" cxnId="{75BCA666-94C1-4C64-803C-94A201A59257}">
      <dgm:prSet/>
      <dgm:spPr/>
      <dgm:t>
        <a:bodyPr/>
        <a:lstStyle/>
        <a:p>
          <a:endParaRPr lang="uk-UA"/>
        </a:p>
      </dgm:t>
    </dgm:pt>
    <dgm:pt modelId="{E9A1D73D-9D19-4E10-9962-EE409E101786}" type="sibTrans" cxnId="{75BCA666-94C1-4C64-803C-94A201A59257}">
      <dgm:prSet/>
      <dgm:spPr/>
      <dgm:t>
        <a:bodyPr/>
        <a:lstStyle/>
        <a:p>
          <a:endParaRPr lang="uk-UA"/>
        </a:p>
      </dgm:t>
    </dgm:pt>
    <dgm:pt modelId="{21277AE1-7A97-4DEC-863E-7DAFCE8F1FA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Обробка ціликів антипірогенами або їх ізоляція гіпсовою або глиняною сорочкою</a:t>
          </a:r>
          <a:endParaRPr lang="uk-UA" dirty="0"/>
        </a:p>
      </dgm:t>
    </dgm:pt>
    <dgm:pt modelId="{D0D408D6-FA84-429D-91FD-695E6510C3A6}" type="parTrans" cxnId="{7A6997A0-CA6F-42E0-8FFB-5A667A082236}">
      <dgm:prSet/>
      <dgm:spPr/>
      <dgm:t>
        <a:bodyPr/>
        <a:lstStyle/>
        <a:p>
          <a:endParaRPr lang="uk-UA"/>
        </a:p>
      </dgm:t>
    </dgm:pt>
    <dgm:pt modelId="{DF308181-7A3B-4F83-972A-C7D2C412919C}" type="sibTrans" cxnId="{7A6997A0-CA6F-42E0-8FFB-5A667A082236}">
      <dgm:prSet/>
      <dgm:spPr/>
      <dgm:t>
        <a:bodyPr/>
        <a:lstStyle/>
        <a:p>
          <a:endParaRPr lang="uk-UA"/>
        </a:p>
      </dgm:t>
    </dgm:pt>
    <dgm:pt modelId="{DCF6627D-7229-409F-96CC-B6E72ECFBB57}">
      <dgm:prSet/>
      <dgm:spPr/>
      <dgm:t>
        <a:bodyPr/>
        <a:lstStyle/>
        <a:p>
          <a:r>
            <a:rPr lang="uk-UA" dirty="0" smtClean="0"/>
            <a:t>Застосовування стовпових систем розробки із </a:t>
          </a:r>
          <a:r>
            <a:rPr lang="uk-UA" dirty="0" err="1" smtClean="0"/>
            <a:t>зворотноструминим</a:t>
          </a:r>
          <a:r>
            <a:rPr lang="uk-UA" dirty="0" smtClean="0"/>
            <a:t> провітрюванням на масив вугілля з ізоляцією виробленого простору бутовими смугами та ін.</a:t>
          </a:r>
          <a:endParaRPr lang="uk-UA" dirty="0"/>
        </a:p>
      </dgm:t>
    </dgm:pt>
    <dgm:pt modelId="{3A8C7743-E63B-4548-BC1C-EF1B73EBD4A7}" type="parTrans" cxnId="{2604AB1B-6B49-4CE4-934D-D17101FB97F4}">
      <dgm:prSet/>
      <dgm:spPr/>
      <dgm:t>
        <a:bodyPr/>
        <a:lstStyle/>
        <a:p>
          <a:endParaRPr lang="uk-UA"/>
        </a:p>
      </dgm:t>
    </dgm:pt>
    <dgm:pt modelId="{58D921DA-566F-4FED-9703-62F7BECDCF73}" type="sibTrans" cxnId="{2604AB1B-6B49-4CE4-934D-D17101FB97F4}">
      <dgm:prSet/>
      <dgm:spPr/>
      <dgm:t>
        <a:bodyPr/>
        <a:lstStyle/>
        <a:p>
          <a:endParaRPr lang="uk-UA"/>
        </a:p>
      </dgm:t>
    </dgm:pt>
    <dgm:pt modelId="{F58F23C7-E683-40AA-8FCF-6EC5659AFAE4}" type="pres">
      <dgm:prSet presAssocID="{75FCDA24-9618-47CC-9A56-330B8E185D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3CB1B5B-09EE-4A30-803B-FB7F6089F19A}" type="pres">
      <dgm:prSet presAssocID="{56A58864-BD21-4DEE-9FD4-F6C120AD3461}" presName="parentText" presStyleLbl="node1" presStyleIdx="0" presStyleCnt="5" custScaleY="2105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A39C02-2890-4BDD-957D-602BF2D8CF7D}" type="pres">
      <dgm:prSet presAssocID="{56A58864-BD21-4DEE-9FD4-F6C120AD3461}" presName="childText" presStyleLbl="revTx" presStyleIdx="0" presStyleCnt="2" custScaleY="489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F23B0E-EC90-47E1-A2CB-DE1F83C2E2FC}" type="pres">
      <dgm:prSet presAssocID="{1B76D3E0-8CD2-425E-9D85-25FE36EA9927}" presName="parentText" presStyleLbl="node1" presStyleIdx="1" presStyleCnt="5" custScaleY="2236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5EAD26-D8AA-44AD-A4AC-A56725E56CA8}" type="pres">
      <dgm:prSet presAssocID="{1B76D3E0-8CD2-425E-9D85-25FE36EA9927}" presName="childText" presStyleLbl="revTx" presStyleIdx="1" presStyleCnt="2" custScaleY="492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25AF3D-C2A3-4384-8ED5-7B8C7BC81EF6}" type="pres">
      <dgm:prSet presAssocID="{2787CC38-C85B-4C98-ACF8-B32F5A41DD21}" presName="parentText" presStyleLbl="node1" presStyleIdx="2" presStyleCnt="5" custScaleY="19293" custLinFactNeighborX="11304" custLinFactNeighborY="-5104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F8C8A8-E6E1-4EF1-A224-4EEB70A5CC8C}" type="pres">
      <dgm:prSet presAssocID="{E9A1D73D-9D19-4E10-9962-EE409E101786}" presName="spacer" presStyleCnt="0"/>
      <dgm:spPr/>
    </dgm:pt>
    <dgm:pt modelId="{21932189-C728-440A-956F-05F5E17B4F46}" type="pres">
      <dgm:prSet presAssocID="{21277AE1-7A97-4DEC-863E-7DAFCE8F1FA3}" presName="parentText" presStyleLbl="node1" presStyleIdx="3" presStyleCnt="5" custScaleY="2063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1ADB1B-64A8-49D5-9283-6427F38AA447}" type="pres">
      <dgm:prSet presAssocID="{DF308181-7A3B-4F83-972A-C7D2C412919C}" presName="spacer" presStyleCnt="0"/>
      <dgm:spPr/>
    </dgm:pt>
    <dgm:pt modelId="{1D649C35-3004-4024-BD45-6DC29A54C755}" type="pres">
      <dgm:prSet presAssocID="{DCF6627D-7229-409F-96CC-B6E72ECFBB57}" presName="parentText" presStyleLbl="node1" presStyleIdx="4" presStyleCnt="5" custScaleY="255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BFD5060-200E-4824-83F0-31B019E237A8}" type="presOf" srcId="{56A58864-BD21-4DEE-9FD4-F6C120AD3461}" destId="{33CB1B5B-09EE-4A30-803B-FB7F6089F19A}" srcOrd="0" destOrd="0" presId="urn:microsoft.com/office/officeart/2005/8/layout/vList2"/>
    <dgm:cxn modelId="{D3F78D7D-F5C1-4A9A-B25F-AA2F2026DFB4}" type="presOf" srcId="{1B76D3E0-8CD2-425E-9D85-25FE36EA9927}" destId="{ADF23B0E-EC90-47E1-A2CB-DE1F83C2E2FC}" srcOrd="0" destOrd="0" presId="urn:microsoft.com/office/officeart/2005/8/layout/vList2"/>
    <dgm:cxn modelId="{32BFE332-DA75-446E-9994-AF10DAF446DA}" type="presOf" srcId="{75FCDA24-9618-47CC-9A56-330B8E185D36}" destId="{F58F23C7-E683-40AA-8FCF-6EC5659AFAE4}" srcOrd="0" destOrd="0" presId="urn:microsoft.com/office/officeart/2005/8/layout/vList2"/>
    <dgm:cxn modelId="{500FF555-FCEB-4D41-9585-7333F6399F81}" srcId="{75FCDA24-9618-47CC-9A56-330B8E185D36}" destId="{56A58864-BD21-4DEE-9FD4-F6C120AD3461}" srcOrd="0" destOrd="0" parTransId="{360C313E-0140-400D-B320-07FE391D52E8}" sibTransId="{1389CE20-47E3-4574-9693-88ACBCAA4C70}"/>
    <dgm:cxn modelId="{A00AA5CC-6B6C-48E7-A77D-C8EF10A36B81}" type="presOf" srcId="{2787CC38-C85B-4C98-ACF8-B32F5A41DD21}" destId="{0425AF3D-C2A3-4384-8ED5-7B8C7BC81EF6}" srcOrd="0" destOrd="0" presId="urn:microsoft.com/office/officeart/2005/8/layout/vList2"/>
    <dgm:cxn modelId="{0FC16981-27A0-4C6C-B0F3-23502579AE4D}" type="presOf" srcId="{21277AE1-7A97-4DEC-863E-7DAFCE8F1FA3}" destId="{21932189-C728-440A-956F-05F5E17B4F46}" srcOrd="0" destOrd="0" presId="urn:microsoft.com/office/officeart/2005/8/layout/vList2"/>
    <dgm:cxn modelId="{11A964BC-E088-4A4D-B9C7-58451E98B7C0}" srcId="{56A58864-BD21-4DEE-9FD4-F6C120AD3461}" destId="{B8E357EC-A7A2-45C1-BEAB-477801A65256}" srcOrd="0" destOrd="0" parTransId="{23CFA5F4-269D-4BEF-8ABB-5032CF6B1669}" sibTransId="{884D0458-1C0A-4195-807E-F4650E3F199B}"/>
    <dgm:cxn modelId="{75BCA666-94C1-4C64-803C-94A201A59257}" srcId="{75FCDA24-9618-47CC-9A56-330B8E185D36}" destId="{2787CC38-C85B-4C98-ACF8-B32F5A41DD21}" srcOrd="2" destOrd="0" parTransId="{7FA57EAA-DD45-4B1A-8605-20A1C7B283A7}" sibTransId="{E9A1D73D-9D19-4E10-9962-EE409E101786}"/>
    <dgm:cxn modelId="{5115821D-50FA-47FE-AFCD-94067B1C447A}" type="presOf" srcId="{B8E357EC-A7A2-45C1-BEAB-477801A65256}" destId="{A5A39C02-2890-4BDD-957D-602BF2D8CF7D}" srcOrd="0" destOrd="0" presId="urn:microsoft.com/office/officeart/2005/8/layout/vList2"/>
    <dgm:cxn modelId="{5EAC5A0A-63D4-442C-BB70-13256E113A90}" srcId="{1B76D3E0-8CD2-425E-9D85-25FE36EA9927}" destId="{0AA3E5CA-499A-4E77-8642-B19B195A9527}" srcOrd="0" destOrd="0" parTransId="{2EB3AABC-2041-484A-88A5-51F1A67EE541}" sibTransId="{CD9429AE-9FB4-41EF-8DFD-E671365DA64D}"/>
    <dgm:cxn modelId="{CD9E9C64-1150-439F-B79D-C11003F29D21}" srcId="{75FCDA24-9618-47CC-9A56-330B8E185D36}" destId="{1B76D3E0-8CD2-425E-9D85-25FE36EA9927}" srcOrd="1" destOrd="0" parTransId="{ACE0B796-88F6-499F-980D-3B0073010E05}" sibTransId="{DCF98E50-1C34-4CAF-8CDE-920DD8D6FBE2}"/>
    <dgm:cxn modelId="{7A6997A0-CA6F-42E0-8FFB-5A667A082236}" srcId="{75FCDA24-9618-47CC-9A56-330B8E185D36}" destId="{21277AE1-7A97-4DEC-863E-7DAFCE8F1FA3}" srcOrd="3" destOrd="0" parTransId="{D0D408D6-FA84-429D-91FD-695E6510C3A6}" sibTransId="{DF308181-7A3B-4F83-972A-C7D2C412919C}"/>
    <dgm:cxn modelId="{9AC3E2A7-2236-4DEA-813B-03D43D74C58A}" type="presOf" srcId="{0AA3E5CA-499A-4E77-8642-B19B195A9527}" destId="{525EAD26-D8AA-44AD-A4AC-A56725E56CA8}" srcOrd="0" destOrd="0" presId="urn:microsoft.com/office/officeart/2005/8/layout/vList2"/>
    <dgm:cxn modelId="{21624459-B9A8-4107-ABBB-3FA128AA122D}" type="presOf" srcId="{DCF6627D-7229-409F-96CC-B6E72ECFBB57}" destId="{1D649C35-3004-4024-BD45-6DC29A54C755}" srcOrd="0" destOrd="0" presId="urn:microsoft.com/office/officeart/2005/8/layout/vList2"/>
    <dgm:cxn modelId="{2604AB1B-6B49-4CE4-934D-D17101FB97F4}" srcId="{75FCDA24-9618-47CC-9A56-330B8E185D36}" destId="{DCF6627D-7229-409F-96CC-B6E72ECFBB57}" srcOrd="4" destOrd="0" parTransId="{3A8C7743-E63B-4548-BC1C-EF1B73EBD4A7}" sibTransId="{58D921DA-566F-4FED-9703-62F7BECDCF73}"/>
    <dgm:cxn modelId="{0DE1CBFC-E25D-4DD2-B54E-6F00114BDE9B}" type="presParOf" srcId="{F58F23C7-E683-40AA-8FCF-6EC5659AFAE4}" destId="{33CB1B5B-09EE-4A30-803B-FB7F6089F19A}" srcOrd="0" destOrd="0" presId="urn:microsoft.com/office/officeart/2005/8/layout/vList2"/>
    <dgm:cxn modelId="{5BEFE4AF-53BE-4418-B9CE-206595BADC86}" type="presParOf" srcId="{F58F23C7-E683-40AA-8FCF-6EC5659AFAE4}" destId="{A5A39C02-2890-4BDD-957D-602BF2D8CF7D}" srcOrd="1" destOrd="0" presId="urn:microsoft.com/office/officeart/2005/8/layout/vList2"/>
    <dgm:cxn modelId="{40BAA11D-BB6E-489C-B434-93EEA21AAAD3}" type="presParOf" srcId="{F58F23C7-E683-40AA-8FCF-6EC5659AFAE4}" destId="{ADF23B0E-EC90-47E1-A2CB-DE1F83C2E2FC}" srcOrd="2" destOrd="0" presId="urn:microsoft.com/office/officeart/2005/8/layout/vList2"/>
    <dgm:cxn modelId="{FEB0FEED-EDD6-4FE4-A80F-8AFD712B3573}" type="presParOf" srcId="{F58F23C7-E683-40AA-8FCF-6EC5659AFAE4}" destId="{525EAD26-D8AA-44AD-A4AC-A56725E56CA8}" srcOrd="3" destOrd="0" presId="urn:microsoft.com/office/officeart/2005/8/layout/vList2"/>
    <dgm:cxn modelId="{EBF574CB-CB93-470A-914E-FECEAAE60EE8}" type="presParOf" srcId="{F58F23C7-E683-40AA-8FCF-6EC5659AFAE4}" destId="{0425AF3D-C2A3-4384-8ED5-7B8C7BC81EF6}" srcOrd="4" destOrd="0" presId="urn:microsoft.com/office/officeart/2005/8/layout/vList2"/>
    <dgm:cxn modelId="{7B93BFEE-14C5-4018-9ACE-9F1566ED70BF}" type="presParOf" srcId="{F58F23C7-E683-40AA-8FCF-6EC5659AFAE4}" destId="{18F8C8A8-E6E1-4EF1-A224-4EEB70A5CC8C}" srcOrd="5" destOrd="0" presId="urn:microsoft.com/office/officeart/2005/8/layout/vList2"/>
    <dgm:cxn modelId="{187BC91B-FAF1-4103-972D-2E041B009AAD}" type="presParOf" srcId="{F58F23C7-E683-40AA-8FCF-6EC5659AFAE4}" destId="{21932189-C728-440A-956F-05F5E17B4F46}" srcOrd="6" destOrd="0" presId="urn:microsoft.com/office/officeart/2005/8/layout/vList2"/>
    <dgm:cxn modelId="{49349FD3-6C53-4ABA-B9C0-515BB2312FA4}" type="presParOf" srcId="{F58F23C7-E683-40AA-8FCF-6EC5659AFAE4}" destId="{CC1ADB1B-64A8-49D5-9283-6427F38AA447}" srcOrd="7" destOrd="0" presId="urn:microsoft.com/office/officeart/2005/8/layout/vList2"/>
    <dgm:cxn modelId="{0DC2CD68-9C52-4B42-A89D-FC5499CBA77B}" type="presParOf" srcId="{F58F23C7-E683-40AA-8FCF-6EC5659AFAE4}" destId="{1D649C35-3004-4024-BD45-6DC29A54C75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08F96-FDC9-4B09-AED4-A42EEF9D27AC}">
      <dsp:nvSpPr>
        <dsp:cNvPr id="0" name=""/>
        <dsp:cNvSpPr/>
      </dsp:nvSpPr>
      <dsp:spPr>
        <a:xfrm>
          <a:off x="0" y="232544"/>
          <a:ext cx="82018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AB2D1-316E-427B-B981-F875F4007CD2}">
      <dsp:nvSpPr>
        <dsp:cNvPr id="0" name=""/>
        <dsp:cNvSpPr/>
      </dsp:nvSpPr>
      <dsp:spPr>
        <a:xfrm>
          <a:off x="410094" y="187598"/>
          <a:ext cx="5741323" cy="3991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Підвищився тиск на кріплення </a:t>
          </a:r>
          <a:endParaRPr lang="uk-UA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581" y="207085"/>
        <a:ext cx="5702349" cy="360211"/>
      </dsp:txXfrm>
    </dsp:sp>
    <dsp:sp modelId="{EB1A535C-B458-4DCB-910C-D31494129111}">
      <dsp:nvSpPr>
        <dsp:cNvPr id="0" name=""/>
        <dsp:cNvSpPr/>
      </dsp:nvSpPr>
      <dsp:spPr>
        <a:xfrm>
          <a:off x="0" y="1018939"/>
          <a:ext cx="82018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558" tIns="499872" rIns="63655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400" kern="1200"/>
        </a:p>
      </dsp:txBody>
      <dsp:txXfrm>
        <a:off x="0" y="1018939"/>
        <a:ext cx="8201891" cy="604800"/>
      </dsp:txXfrm>
    </dsp:sp>
    <dsp:sp modelId="{76684A82-F6B6-4056-9568-F1EFCC35B3D3}">
      <dsp:nvSpPr>
        <dsp:cNvPr id="0" name=""/>
        <dsp:cNvSpPr/>
      </dsp:nvSpPr>
      <dsp:spPr>
        <a:xfrm>
          <a:off x="410094" y="966944"/>
          <a:ext cx="5741323" cy="4062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Підвищилося газовиділення </a:t>
          </a:r>
        </a:p>
      </dsp:txBody>
      <dsp:txXfrm>
        <a:off x="429925" y="986775"/>
        <a:ext cx="5701661" cy="366573"/>
      </dsp:txXfrm>
    </dsp:sp>
    <dsp:sp modelId="{5C9778CE-1A5F-4FF9-9185-C2DE8C3720BD}">
      <dsp:nvSpPr>
        <dsp:cNvPr id="0" name=""/>
        <dsp:cNvSpPr/>
      </dsp:nvSpPr>
      <dsp:spPr>
        <a:xfrm>
          <a:off x="0" y="1851180"/>
          <a:ext cx="82018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12084-0848-4BA8-922D-32976BC34F0C}">
      <dsp:nvSpPr>
        <dsp:cNvPr id="0" name=""/>
        <dsp:cNvSpPr/>
      </dsp:nvSpPr>
      <dsp:spPr>
        <a:xfrm>
          <a:off x="410094" y="1753339"/>
          <a:ext cx="5741323" cy="4520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Лущення поверхні вугільного вибою</a:t>
          </a:r>
        </a:p>
      </dsp:txBody>
      <dsp:txXfrm>
        <a:off x="432163" y="1775408"/>
        <a:ext cx="5697185" cy="407943"/>
      </dsp:txXfrm>
    </dsp:sp>
    <dsp:sp modelId="{B10A6EE7-32D6-4DA2-818E-B1A35D9240ED}">
      <dsp:nvSpPr>
        <dsp:cNvPr id="0" name=""/>
        <dsp:cNvSpPr/>
      </dsp:nvSpPr>
      <dsp:spPr>
        <a:xfrm>
          <a:off x="0" y="2634437"/>
          <a:ext cx="82018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5238E-A413-456B-8126-894466B276E2}">
      <dsp:nvSpPr>
        <dsp:cNvPr id="0" name=""/>
        <dsp:cNvSpPr/>
      </dsp:nvSpPr>
      <dsp:spPr>
        <a:xfrm>
          <a:off x="410094" y="2585580"/>
          <a:ext cx="5741323" cy="4030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Запотівання поверхні вугільного вибою</a:t>
          </a:r>
        </a:p>
      </dsp:txBody>
      <dsp:txXfrm>
        <a:off x="429772" y="2605258"/>
        <a:ext cx="5701967" cy="363740"/>
      </dsp:txXfrm>
    </dsp:sp>
    <dsp:sp modelId="{0E8FF1D6-0160-46FF-BE46-1610CCD4EA69}">
      <dsp:nvSpPr>
        <dsp:cNvPr id="0" name=""/>
        <dsp:cNvSpPr/>
      </dsp:nvSpPr>
      <dsp:spPr>
        <a:xfrm>
          <a:off x="0" y="3427506"/>
          <a:ext cx="82018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BA6E6-5C5F-4169-957C-00C2DC8CC821}">
      <dsp:nvSpPr>
        <dsp:cNvPr id="0" name=""/>
        <dsp:cNvSpPr/>
      </dsp:nvSpPr>
      <dsp:spPr>
        <a:xfrm>
          <a:off x="410094" y="3368837"/>
          <a:ext cx="5741323" cy="412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Затискання бурового інструменту</a:t>
          </a:r>
          <a:endParaRPr lang="uk-UA" sz="2400" kern="1200" dirty="0"/>
        </a:p>
      </dsp:txBody>
      <dsp:txXfrm>
        <a:off x="430251" y="3388994"/>
        <a:ext cx="5701009" cy="372595"/>
      </dsp:txXfrm>
    </dsp:sp>
    <dsp:sp modelId="{C851CB44-654B-41AF-8811-5214147209CA}">
      <dsp:nvSpPr>
        <dsp:cNvPr id="0" name=""/>
        <dsp:cNvSpPr/>
      </dsp:nvSpPr>
      <dsp:spPr>
        <a:xfrm>
          <a:off x="0" y="4243877"/>
          <a:ext cx="820189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1479E-5198-4AF1-8D46-E3067141D763}">
      <dsp:nvSpPr>
        <dsp:cNvPr id="0" name=""/>
        <dsp:cNvSpPr/>
      </dsp:nvSpPr>
      <dsp:spPr>
        <a:xfrm>
          <a:off x="410094" y="4161906"/>
          <a:ext cx="5741323" cy="4362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Удари та поштовхи у вугільному масиві</a:t>
          </a:r>
          <a:endParaRPr lang="uk-UA" sz="2400" kern="1200" dirty="0"/>
        </a:p>
      </dsp:txBody>
      <dsp:txXfrm>
        <a:off x="431388" y="4183200"/>
        <a:ext cx="5698735" cy="393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70F0F-9681-4B9B-B489-E327DAA2AD29}">
      <dsp:nvSpPr>
        <dsp:cNvPr id="0" name=""/>
        <dsp:cNvSpPr/>
      </dsp:nvSpPr>
      <dsp:spPr>
        <a:xfrm>
          <a:off x="5278581" y="1523730"/>
          <a:ext cx="3447078" cy="1494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554"/>
              </a:lnTo>
              <a:lnTo>
                <a:pt x="3447078" y="1031554"/>
              </a:lnTo>
              <a:lnTo>
                <a:pt x="3447078" y="14943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4A6A0-13ED-40CE-99C8-889C4E8AD900}">
      <dsp:nvSpPr>
        <dsp:cNvPr id="0" name=""/>
        <dsp:cNvSpPr/>
      </dsp:nvSpPr>
      <dsp:spPr>
        <a:xfrm>
          <a:off x="4860692" y="1523730"/>
          <a:ext cx="417888" cy="1494332"/>
        </a:xfrm>
        <a:custGeom>
          <a:avLst/>
          <a:gdLst/>
          <a:ahLst/>
          <a:cxnLst/>
          <a:rect l="0" t="0" r="0" b="0"/>
          <a:pathLst>
            <a:path>
              <a:moveTo>
                <a:pt x="417888" y="0"/>
              </a:moveTo>
              <a:lnTo>
                <a:pt x="417888" y="1031554"/>
              </a:lnTo>
              <a:lnTo>
                <a:pt x="0" y="1031554"/>
              </a:lnTo>
              <a:lnTo>
                <a:pt x="0" y="14943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6381D-0459-44A8-A276-BCC8F71D4C23}">
      <dsp:nvSpPr>
        <dsp:cNvPr id="0" name=""/>
        <dsp:cNvSpPr/>
      </dsp:nvSpPr>
      <dsp:spPr>
        <a:xfrm>
          <a:off x="1148464" y="1523730"/>
          <a:ext cx="4130117" cy="1494332"/>
        </a:xfrm>
        <a:custGeom>
          <a:avLst/>
          <a:gdLst/>
          <a:ahLst/>
          <a:cxnLst/>
          <a:rect l="0" t="0" r="0" b="0"/>
          <a:pathLst>
            <a:path>
              <a:moveTo>
                <a:pt x="4130117" y="0"/>
              </a:moveTo>
              <a:lnTo>
                <a:pt x="4130117" y="1031554"/>
              </a:lnTo>
              <a:lnTo>
                <a:pt x="0" y="1031554"/>
              </a:lnTo>
              <a:lnTo>
                <a:pt x="0" y="14943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837EA-F2D3-4F5A-81AA-98DCDC7481CC}">
      <dsp:nvSpPr>
        <dsp:cNvPr id="0" name=""/>
        <dsp:cNvSpPr/>
      </dsp:nvSpPr>
      <dsp:spPr>
        <a:xfrm>
          <a:off x="1168407" y="1028117"/>
          <a:ext cx="8220347" cy="4956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Заходи щодо запобігання 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раптових викидів</a:t>
          </a:r>
          <a:endParaRPr lang="uk-UA" sz="2400" kern="1200" dirty="0"/>
        </a:p>
      </dsp:txBody>
      <dsp:txXfrm>
        <a:off x="1168407" y="1028117"/>
        <a:ext cx="8220347" cy="495613"/>
      </dsp:txXfrm>
    </dsp:sp>
    <dsp:sp modelId="{811274A4-FA34-41B0-9000-44E48FD41E92}">
      <dsp:nvSpPr>
        <dsp:cNvPr id="0" name=""/>
        <dsp:cNvSpPr/>
      </dsp:nvSpPr>
      <dsp:spPr>
        <a:xfrm>
          <a:off x="6526" y="3018062"/>
          <a:ext cx="2283875" cy="7835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Прогноз</a:t>
          </a:r>
          <a:endParaRPr lang="uk-UA" sz="2400" kern="1200" dirty="0"/>
        </a:p>
      </dsp:txBody>
      <dsp:txXfrm>
        <a:off x="6526" y="3018062"/>
        <a:ext cx="2283875" cy="783571"/>
      </dsp:txXfrm>
    </dsp:sp>
    <dsp:sp modelId="{08924AA0-03F6-4931-B5EB-C1CA1DF8B4DF}">
      <dsp:nvSpPr>
        <dsp:cNvPr id="0" name=""/>
        <dsp:cNvSpPr/>
      </dsp:nvSpPr>
      <dsp:spPr>
        <a:xfrm>
          <a:off x="3481107" y="3018062"/>
          <a:ext cx="2759170" cy="7835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latin typeface="Times New Roman" pitchFamily="18" charset="0"/>
              <a:cs typeface="Times New Roman" pitchFamily="18" charset="0"/>
            </a:rPr>
            <a:t>Відвернення</a:t>
          </a:r>
          <a:endParaRPr lang="uk-UA" sz="24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481107" y="3018062"/>
        <a:ext cx="2759170" cy="783571"/>
      </dsp:txXfrm>
    </dsp:sp>
    <dsp:sp modelId="{FE9C9F7B-118C-4590-B07E-D6DACFACDD55}">
      <dsp:nvSpPr>
        <dsp:cNvPr id="0" name=""/>
        <dsp:cNvSpPr/>
      </dsp:nvSpPr>
      <dsp:spPr>
        <a:xfrm>
          <a:off x="6900684" y="3018062"/>
          <a:ext cx="3649951" cy="7835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Створення безпечних умов праці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00684" y="3018062"/>
        <a:ext cx="3649951" cy="783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CDC89-837E-49A6-A5A2-427A8ACAC1F6}">
      <dsp:nvSpPr>
        <dsp:cNvPr id="0" name=""/>
        <dsp:cNvSpPr/>
      </dsp:nvSpPr>
      <dsp:spPr>
        <a:xfrm>
          <a:off x="4689763" y="2447189"/>
          <a:ext cx="2849125" cy="755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534"/>
              </a:lnTo>
              <a:lnTo>
                <a:pt x="2849125" y="631534"/>
              </a:lnTo>
              <a:lnTo>
                <a:pt x="2849125" y="7556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B1933-8FFA-4613-A6F6-5A43CB9D0102}">
      <dsp:nvSpPr>
        <dsp:cNvPr id="0" name=""/>
        <dsp:cNvSpPr/>
      </dsp:nvSpPr>
      <dsp:spPr>
        <a:xfrm>
          <a:off x="4635732" y="2447189"/>
          <a:ext cx="91440" cy="2074666"/>
        </a:xfrm>
        <a:custGeom>
          <a:avLst/>
          <a:gdLst/>
          <a:ahLst/>
          <a:cxnLst/>
          <a:rect l="0" t="0" r="0" b="0"/>
          <a:pathLst>
            <a:path>
              <a:moveTo>
                <a:pt x="54030" y="0"/>
              </a:moveTo>
              <a:lnTo>
                <a:pt x="54030" y="1950538"/>
              </a:lnTo>
              <a:lnTo>
                <a:pt x="45720" y="1950538"/>
              </a:lnTo>
              <a:lnTo>
                <a:pt x="45720" y="207466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9E8FD-239A-4EDE-8A0D-41380EAC33F9}">
      <dsp:nvSpPr>
        <dsp:cNvPr id="0" name=""/>
        <dsp:cNvSpPr/>
      </dsp:nvSpPr>
      <dsp:spPr>
        <a:xfrm>
          <a:off x="1933521" y="2447189"/>
          <a:ext cx="2756242" cy="755662"/>
        </a:xfrm>
        <a:custGeom>
          <a:avLst/>
          <a:gdLst/>
          <a:ahLst/>
          <a:cxnLst/>
          <a:rect l="0" t="0" r="0" b="0"/>
          <a:pathLst>
            <a:path>
              <a:moveTo>
                <a:pt x="2756242" y="0"/>
              </a:moveTo>
              <a:lnTo>
                <a:pt x="2756242" y="631534"/>
              </a:lnTo>
              <a:lnTo>
                <a:pt x="0" y="631534"/>
              </a:lnTo>
              <a:lnTo>
                <a:pt x="0" y="7556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D4F4C-113E-499E-B8C1-A7D7D79EE473}">
      <dsp:nvSpPr>
        <dsp:cNvPr id="0" name=""/>
        <dsp:cNvSpPr/>
      </dsp:nvSpPr>
      <dsp:spPr>
        <a:xfrm>
          <a:off x="2967762" y="1705511"/>
          <a:ext cx="3444001" cy="7416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Прогноз</a:t>
          </a:r>
          <a:endParaRPr lang="uk-UA" sz="2400" kern="1200" dirty="0"/>
        </a:p>
      </dsp:txBody>
      <dsp:txXfrm>
        <a:off x="2967762" y="1705511"/>
        <a:ext cx="3444001" cy="741677"/>
      </dsp:txXfrm>
    </dsp:sp>
    <dsp:sp modelId="{9C81EF4C-30B4-41C2-9F76-0CFDDCFE3095}">
      <dsp:nvSpPr>
        <dsp:cNvPr id="0" name=""/>
        <dsp:cNvSpPr/>
      </dsp:nvSpPr>
      <dsp:spPr>
        <a:xfrm>
          <a:off x="459611" y="3202852"/>
          <a:ext cx="2947819" cy="5910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Регіональний</a:t>
          </a:r>
          <a:endParaRPr lang="uk-UA" sz="3800" kern="1200" dirty="0"/>
        </a:p>
      </dsp:txBody>
      <dsp:txXfrm>
        <a:off x="459611" y="3202852"/>
        <a:ext cx="2947819" cy="591086"/>
      </dsp:txXfrm>
    </dsp:sp>
    <dsp:sp modelId="{1D0F2AEE-F339-4D47-86F2-D1DA3542038B}">
      <dsp:nvSpPr>
        <dsp:cNvPr id="0" name=""/>
        <dsp:cNvSpPr/>
      </dsp:nvSpPr>
      <dsp:spPr>
        <a:xfrm>
          <a:off x="3207549" y="4521855"/>
          <a:ext cx="2947807" cy="5910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latin typeface="Times New Roman" pitchFamily="18" charset="0"/>
              <a:cs typeface="Times New Roman" pitchFamily="18" charset="0"/>
            </a:rPr>
            <a:t>Локальний</a:t>
          </a:r>
          <a:endParaRPr lang="uk-UA" sz="3800" kern="1200" dirty="0"/>
        </a:p>
      </dsp:txBody>
      <dsp:txXfrm>
        <a:off x="3207549" y="4521855"/>
        <a:ext cx="2947807" cy="591086"/>
      </dsp:txXfrm>
    </dsp:sp>
    <dsp:sp modelId="{BA212352-82C0-4016-881C-EDD060234EA9}">
      <dsp:nvSpPr>
        <dsp:cNvPr id="0" name=""/>
        <dsp:cNvSpPr/>
      </dsp:nvSpPr>
      <dsp:spPr>
        <a:xfrm>
          <a:off x="6045438" y="3202852"/>
          <a:ext cx="2986902" cy="5910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latin typeface="Times New Roman" pitchFamily="18" charset="0"/>
              <a:cs typeface="Times New Roman" pitchFamily="18" charset="0"/>
            </a:rPr>
            <a:t>Поточний</a:t>
          </a:r>
          <a:endParaRPr lang="ru-RU" sz="3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45438" y="3202852"/>
        <a:ext cx="2986902" cy="591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DBDC5-D385-433E-A54B-6330D7087B2D}">
      <dsp:nvSpPr>
        <dsp:cNvPr id="0" name=""/>
        <dsp:cNvSpPr/>
      </dsp:nvSpPr>
      <dsp:spPr>
        <a:xfrm>
          <a:off x="5929745" y="667912"/>
          <a:ext cx="4807979" cy="95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413"/>
              </a:lnTo>
              <a:lnTo>
                <a:pt x="4807979" y="874413"/>
              </a:lnTo>
              <a:lnTo>
                <a:pt x="4807979" y="956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AB820-92A8-4157-BDE0-260BDF426202}">
      <dsp:nvSpPr>
        <dsp:cNvPr id="0" name=""/>
        <dsp:cNvSpPr/>
      </dsp:nvSpPr>
      <dsp:spPr>
        <a:xfrm>
          <a:off x="5929745" y="667912"/>
          <a:ext cx="2403989" cy="95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413"/>
              </a:lnTo>
              <a:lnTo>
                <a:pt x="2403989" y="874413"/>
              </a:lnTo>
              <a:lnTo>
                <a:pt x="2403989" y="956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0CFB1-92B8-4579-99ED-FC13A48F0965}">
      <dsp:nvSpPr>
        <dsp:cNvPr id="0" name=""/>
        <dsp:cNvSpPr/>
      </dsp:nvSpPr>
      <dsp:spPr>
        <a:xfrm>
          <a:off x="5884025" y="667912"/>
          <a:ext cx="91440" cy="9565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6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B4B45-5EE1-4F5F-8402-096018D7387E}">
      <dsp:nvSpPr>
        <dsp:cNvPr id="0" name=""/>
        <dsp:cNvSpPr/>
      </dsp:nvSpPr>
      <dsp:spPr>
        <a:xfrm>
          <a:off x="3525755" y="667912"/>
          <a:ext cx="2403989" cy="956593"/>
        </a:xfrm>
        <a:custGeom>
          <a:avLst/>
          <a:gdLst/>
          <a:ahLst/>
          <a:cxnLst/>
          <a:rect l="0" t="0" r="0" b="0"/>
          <a:pathLst>
            <a:path>
              <a:moveTo>
                <a:pt x="2403989" y="0"/>
              </a:moveTo>
              <a:lnTo>
                <a:pt x="2403989" y="874413"/>
              </a:lnTo>
              <a:lnTo>
                <a:pt x="0" y="874413"/>
              </a:lnTo>
              <a:lnTo>
                <a:pt x="0" y="956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5CC9E-22F4-48FC-A10E-F05427B0F2B8}">
      <dsp:nvSpPr>
        <dsp:cNvPr id="0" name=""/>
        <dsp:cNvSpPr/>
      </dsp:nvSpPr>
      <dsp:spPr>
        <a:xfrm>
          <a:off x="1121765" y="667912"/>
          <a:ext cx="4807979" cy="956593"/>
        </a:xfrm>
        <a:custGeom>
          <a:avLst/>
          <a:gdLst/>
          <a:ahLst/>
          <a:cxnLst/>
          <a:rect l="0" t="0" r="0" b="0"/>
          <a:pathLst>
            <a:path>
              <a:moveTo>
                <a:pt x="4807979" y="0"/>
              </a:moveTo>
              <a:lnTo>
                <a:pt x="4807979" y="874413"/>
              </a:lnTo>
              <a:lnTo>
                <a:pt x="0" y="874413"/>
              </a:lnTo>
              <a:lnTo>
                <a:pt x="0" y="956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E5928-08A3-495F-9859-421B5DF57D66}">
      <dsp:nvSpPr>
        <dsp:cNvPr id="0" name=""/>
        <dsp:cNvSpPr/>
      </dsp:nvSpPr>
      <dsp:spPr>
        <a:xfrm>
          <a:off x="3294268" y="0"/>
          <a:ext cx="5270953" cy="6679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Створення безпечних умов праці</a:t>
          </a:r>
          <a:endParaRPr lang="uk-UA" sz="2000" kern="1200" dirty="0"/>
        </a:p>
      </dsp:txBody>
      <dsp:txXfrm>
        <a:off x="3294268" y="0"/>
        <a:ext cx="5270953" cy="667912"/>
      </dsp:txXfrm>
    </dsp:sp>
    <dsp:sp modelId="{4CF4599A-BCAA-4424-BCB7-04D2994997BF}">
      <dsp:nvSpPr>
        <dsp:cNvPr id="0" name=""/>
        <dsp:cNvSpPr/>
      </dsp:nvSpPr>
      <dsp:spPr>
        <a:xfrm>
          <a:off x="1949" y="1624505"/>
          <a:ext cx="2239631" cy="1144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Струсне підривання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9" y="1624505"/>
        <a:ext cx="2239631" cy="1144320"/>
      </dsp:txXfrm>
    </dsp:sp>
    <dsp:sp modelId="{35DA7F2A-E902-46EC-ABBC-D129AC4C425F}">
      <dsp:nvSpPr>
        <dsp:cNvPr id="0" name=""/>
        <dsp:cNvSpPr/>
      </dsp:nvSpPr>
      <dsp:spPr>
        <a:xfrm>
          <a:off x="2405939" y="1624505"/>
          <a:ext cx="2239631" cy="1144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Дистанційне виймання вугілля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5939" y="1624505"/>
        <a:ext cx="2239631" cy="1144320"/>
      </dsp:txXfrm>
    </dsp:sp>
    <dsp:sp modelId="{4899E476-CDB5-4E61-B62E-5F61966ED900}">
      <dsp:nvSpPr>
        <dsp:cNvPr id="0" name=""/>
        <dsp:cNvSpPr/>
      </dsp:nvSpPr>
      <dsp:spPr>
        <a:xfrm>
          <a:off x="4809929" y="1624505"/>
          <a:ext cx="2239631" cy="1144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Спеціальні вентиляційні схеми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09929" y="1624505"/>
        <a:ext cx="2239631" cy="1144320"/>
      </dsp:txXfrm>
    </dsp:sp>
    <dsp:sp modelId="{D56C6FD3-6822-445D-9EC4-1767EE7193EB}">
      <dsp:nvSpPr>
        <dsp:cNvPr id="0" name=""/>
        <dsp:cNvSpPr/>
      </dsp:nvSpPr>
      <dsp:spPr>
        <a:xfrm>
          <a:off x="7213919" y="1624505"/>
          <a:ext cx="2239631" cy="1144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Установка рятувальних пунктів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13919" y="1624505"/>
        <a:ext cx="2239631" cy="1144320"/>
      </dsp:txXfrm>
    </dsp:sp>
    <dsp:sp modelId="{2D591622-059E-44E3-8ED4-BB4BFB13B4D9}">
      <dsp:nvSpPr>
        <dsp:cNvPr id="0" name=""/>
        <dsp:cNvSpPr/>
      </dsp:nvSpPr>
      <dsp:spPr>
        <a:xfrm>
          <a:off x="9617909" y="1624505"/>
          <a:ext cx="2239631" cy="1144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Забезпечення </a:t>
          </a:r>
          <a:r>
            <a:rPr lang="uk-UA" sz="2400" b="1" kern="1200" dirty="0" err="1" smtClean="0">
              <a:latin typeface="Times New Roman" pitchFamily="18" charset="0"/>
              <a:cs typeface="Times New Roman" pitchFamily="18" charset="0"/>
            </a:rPr>
            <a:t>саморятуваль-</a:t>
          </a:r>
          <a:endParaRPr lang="uk-UA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latin typeface="Times New Roman" pitchFamily="18" charset="0"/>
              <a:cs typeface="Times New Roman" pitchFamily="18" charset="0"/>
            </a:rPr>
            <a:t>никами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17909" y="1624505"/>
        <a:ext cx="2239631" cy="1144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5C9EB-329B-4C5D-AB8E-E8F19890BF41}">
      <dsp:nvSpPr>
        <dsp:cNvPr id="0" name=""/>
        <dsp:cNvSpPr/>
      </dsp:nvSpPr>
      <dsp:spPr>
        <a:xfrm>
          <a:off x="7073447" y="1272474"/>
          <a:ext cx="193484" cy="4550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0201"/>
              </a:lnTo>
              <a:lnTo>
                <a:pt x="193484" y="455020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633A2-E991-46EB-9124-2562D4F08DB5}">
      <dsp:nvSpPr>
        <dsp:cNvPr id="0" name=""/>
        <dsp:cNvSpPr/>
      </dsp:nvSpPr>
      <dsp:spPr>
        <a:xfrm>
          <a:off x="7073447" y="1272474"/>
          <a:ext cx="193484" cy="3703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014"/>
              </a:lnTo>
              <a:lnTo>
                <a:pt x="193484" y="37030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28DC4-AE4D-4ACE-A944-1D3103B85DD3}">
      <dsp:nvSpPr>
        <dsp:cNvPr id="0" name=""/>
        <dsp:cNvSpPr/>
      </dsp:nvSpPr>
      <dsp:spPr>
        <a:xfrm>
          <a:off x="7073447" y="1272474"/>
          <a:ext cx="193484" cy="3042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840"/>
              </a:lnTo>
              <a:lnTo>
                <a:pt x="193484" y="304284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F4255-89BF-4AD5-B58B-78910F8217F4}">
      <dsp:nvSpPr>
        <dsp:cNvPr id="0" name=""/>
        <dsp:cNvSpPr/>
      </dsp:nvSpPr>
      <dsp:spPr>
        <a:xfrm>
          <a:off x="7073447" y="1272474"/>
          <a:ext cx="193484" cy="2382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666"/>
              </a:lnTo>
              <a:lnTo>
                <a:pt x="193484" y="23826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1AF5A-B0BB-4250-95A2-DCE107017160}">
      <dsp:nvSpPr>
        <dsp:cNvPr id="0" name=""/>
        <dsp:cNvSpPr/>
      </dsp:nvSpPr>
      <dsp:spPr>
        <a:xfrm>
          <a:off x="7073447" y="1272474"/>
          <a:ext cx="193484" cy="1722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492"/>
              </a:lnTo>
              <a:lnTo>
                <a:pt x="193484" y="17224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89AB4-6969-43E8-93BF-710041C0D26C}">
      <dsp:nvSpPr>
        <dsp:cNvPr id="0" name=""/>
        <dsp:cNvSpPr/>
      </dsp:nvSpPr>
      <dsp:spPr>
        <a:xfrm>
          <a:off x="7073447" y="1272474"/>
          <a:ext cx="193484" cy="1062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317"/>
              </a:lnTo>
              <a:lnTo>
                <a:pt x="193484" y="10623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C80D3-3B03-4FA1-BE68-8C9AAEFFA99F}">
      <dsp:nvSpPr>
        <dsp:cNvPr id="0" name=""/>
        <dsp:cNvSpPr/>
      </dsp:nvSpPr>
      <dsp:spPr>
        <a:xfrm>
          <a:off x="7073447" y="1272474"/>
          <a:ext cx="193484" cy="40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143"/>
              </a:lnTo>
              <a:lnTo>
                <a:pt x="193484" y="4021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CDC89-837E-49A6-A5A2-427A8ACAC1F6}">
      <dsp:nvSpPr>
        <dsp:cNvPr id="0" name=""/>
        <dsp:cNvSpPr/>
      </dsp:nvSpPr>
      <dsp:spPr>
        <a:xfrm>
          <a:off x="5377582" y="583356"/>
          <a:ext cx="3331452" cy="224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75"/>
              </a:lnTo>
              <a:lnTo>
                <a:pt x="3331452" y="126575"/>
              </a:lnTo>
              <a:lnTo>
                <a:pt x="3331452" y="2242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D6BAD-A9A0-40DC-A9E2-11E0669292B8}">
      <dsp:nvSpPr>
        <dsp:cNvPr id="0" name=""/>
        <dsp:cNvSpPr/>
      </dsp:nvSpPr>
      <dsp:spPr>
        <a:xfrm>
          <a:off x="3624535" y="1272474"/>
          <a:ext cx="340632" cy="436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3188"/>
              </a:lnTo>
              <a:lnTo>
                <a:pt x="340632" y="43631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278A0-2147-4EA2-9CC0-153AAA44A965}">
      <dsp:nvSpPr>
        <dsp:cNvPr id="0" name=""/>
        <dsp:cNvSpPr/>
      </dsp:nvSpPr>
      <dsp:spPr>
        <a:xfrm>
          <a:off x="3624535" y="1272474"/>
          <a:ext cx="340632" cy="3703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014"/>
              </a:lnTo>
              <a:lnTo>
                <a:pt x="340632" y="37030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DBDC5-D385-433E-A54B-6330D7087B2D}">
      <dsp:nvSpPr>
        <dsp:cNvPr id="0" name=""/>
        <dsp:cNvSpPr/>
      </dsp:nvSpPr>
      <dsp:spPr>
        <a:xfrm>
          <a:off x="3624535" y="1272474"/>
          <a:ext cx="340632" cy="3042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840"/>
              </a:lnTo>
              <a:lnTo>
                <a:pt x="340632" y="304284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AB820-92A8-4157-BDE0-260BDF426202}">
      <dsp:nvSpPr>
        <dsp:cNvPr id="0" name=""/>
        <dsp:cNvSpPr/>
      </dsp:nvSpPr>
      <dsp:spPr>
        <a:xfrm>
          <a:off x="3624535" y="1272474"/>
          <a:ext cx="340632" cy="2382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666"/>
              </a:lnTo>
              <a:lnTo>
                <a:pt x="340632" y="23826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0CFB1-92B8-4579-99ED-FC13A48F0965}">
      <dsp:nvSpPr>
        <dsp:cNvPr id="0" name=""/>
        <dsp:cNvSpPr/>
      </dsp:nvSpPr>
      <dsp:spPr>
        <a:xfrm>
          <a:off x="3624535" y="1272474"/>
          <a:ext cx="340632" cy="1722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492"/>
              </a:lnTo>
              <a:lnTo>
                <a:pt x="340632" y="17224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B4B45-5EE1-4F5F-8402-096018D7387E}">
      <dsp:nvSpPr>
        <dsp:cNvPr id="0" name=""/>
        <dsp:cNvSpPr/>
      </dsp:nvSpPr>
      <dsp:spPr>
        <a:xfrm>
          <a:off x="3624535" y="1272474"/>
          <a:ext cx="340632" cy="1062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317"/>
              </a:lnTo>
              <a:lnTo>
                <a:pt x="340632" y="10623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5CC9E-22F4-48FC-A10E-F05427B0F2B8}">
      <dsp:nvSpPr>
        <dsp:cNvPr id="0" name=""/>
        <dsp:cNvSpPr/>
      </dsp:nvSpPr>
      <dsp:spPr>
        <a:xfrm>
          <a:off x="3624535" y="1272474"/>
          <a:ext cx="340632" cy="40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143"/>
              </a:lnTo>
              <a:lnTo>
                <a:pt x="340632" y="4021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B1933-8FFA-4613-A6F6-5A43CB9D0102}">
      <dsp:nvSpPr>
        <dsp:cNvPr id="0" name=""/>
        <dsp:cNvSpPr/>
      </dsp:nvSpPr>
      <dsp:spPr>
        <a:xfrm>
          <a:off x="4819968" y="583356"/>
          <a:ext cx="557614" cy="224206"/>
        </a:xfrm>
        <a:custGeom>
          <a:avLst/>
          <a:gdLst/>
          <a:ahLst/>
          <a:cxnLst/>
          <a:rect l="0" t="0" r="0" b="0"/>
          <a:pathLst>
            <a:path>
              <a:moveTo>
                <a:pt x="557614" y="0"/>
              </a:moveTo>
              <a:lnTo>
                <a:pt x="557614" y="126575"/>
              </a:lnTo>
              <a:lnTo>
                <a:pt x="0" y="126575"/>
              </a:lnTo>
              <a:lnTo>
                <a:pt x="0" y="2242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5DF5D-6FB3-4873-BF8E-831355DFBA3D}">
      <dsp:nvSpPr>
        <dsp:cNvPr id="0" name=""/>
        <dsp:cNvSpPr/>
      </dsp:nvSpPr>
      <dsp:spPr>
        <a:xfrm>
          <a:off x="535820" y="1266263"/>
          <a:ext cx="171861" cy="228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743"/>
              </a:lnTo>
              <a:lnTo>
                <a:pt x="171861" y="22817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5FB9E-E7FB-4D13-960C-003663A3BD24}">
      <dsp:nvSpPr>
        <dsp:cNvPr id="0" name=""/>
        <dsp:cNvSpPr/>
      </dsp:nvSpPr>
      <dsp:spPr>
        <a:xfrm>
          <a:off x="535820" y="1266263"/>
          <a:ext cx="171861" cy="1400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057"/>
              </a:lnTo>
              <a:lnTo>
                <a:pt x="171861" y="140005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5A57A-7091-4169-B530-DB488FEE5CEB}">
      <dsp:nvSpPr>
        <dsp:cNvPr id="0" name=""/>
        <dsp:cNvSpPr/>
      </dsp:nvSpPr>
      <dsp:spPr>
        <a:xfrm>
          <a:off x="535820" y="1266263"/>
          <a:ext cx="171861" cy="518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371"/>
              </a:lnTo>
              <a:lnTo>
                <a:pt x="171861" y="5183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9E8FD-239A-4EDE-8A0D-41380EAC33F9}">
      <dsp:nvSpPr>
        <dsp:cNvPr id="0" name=""/>
        <dsp:cNvSpPr/>
      </dsp:nvSpPr>
      <dsp:spPr>
        <a:xfrm>
          <a:off x="1639193" y="583356"/>
          <a:ext cx="3738389" cy="218734"/>
        </a:xfrm>
        <a:custGeom>
          <a:avLst/>
          <a:gdLst/>
          <a:ahLst/>
          <a:cxnLst/>
          <a:rect l="0" t="0" r="0" b="0"/>
          <a:pathLst>
            <a:path>
              <a:moveTo>
                <a:pt x="3738389" y="0"/>
              </a:moveTo>
              <a:lnTo>
                <a:pt x="3738389" y="121103"/>
              </a:lnTo>
              <a:lnTo>
                <a:pt x="0" y="121103"/>
              </a:lnTo>
              <a:lnTo>
                <a:pt x="0" y="2187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D4F4C-113E-499E-B8C1-A7D7D79EE473}">
      <dsp:nvSpPr>
        <dsp:cNvPr id="0" name=""/>
        <dsp:cNvSpPr/>
      </dsp:nvSpPr>
      <dsp:spPr>
        <a:xfrm>
          <a:off x="4023165" y="0"/>
          <a:ext cx="2708834" cy="5833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Відвернення</a:t>
          </a:r>
          <a:endParaRPr lang="uk-UA" sz="2400" kern="1200" dirty="0"/>
        </a:p>
      </dsp:txBody>
      <dsp:txXfrm>
        <a:off x="4023165" y="0"/>
        <a:ext cx="2708834" cy="583356"/>
      </dsp:txXfrm>
    </dsp:sp>
    <dsp:sp modelId="{9C81EF4C-30B4-41C2-9F76-0CFDDCFE3095}">
      <dsp:nvSpPr>
        <dsp:cNvPr id="0" name=""/>
        <dsp:cNvSpPr/>
      </dsp:nvSpPr>
      <dsp:spPr>
        <a:xfrm>
          <a:off x="259977" y="802091"/>
          <a:ext cx="2758430" cy="4641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Регіональні способи</a:t>
          </a:r>
          <a:endParaRPr lang="uk-UA" sz="2000" kern="1200" dirty="0"/>
        </a:p>
      </dsp:txBody>
      <dsp:txXfrm>
        <a:off x="259977" y="802091"/>
        <a:ext cx="2758430" cy="464172"/>
      </dsp:txXfrm>
    </dsp:sp>
    <dsp:sp modelId="{8F135815-DFED-47D2-ACF9-40C186CF5A88}">
      <dsp:nvSpPr>
        <dsp:cNvPr id="0" name=""/>
        <dsp:cNvSpPr/>
      </dsp:nvSpPr>
      <dsp:spPr>
        <a:xfrm>
          <a:off x="707682" y="1441423"/>
          <a:ext cx="2608013" cy="6864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Випереджаюча розробка захисних пластів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7682" y="1441423"/>
        <a:ext cx="2608013" cy="686423"/>
      </dsp:txXfrm>
    </dsp:sp>
    <dsp:sp modelId="{DD6CAD90-DB08-4703-8BF7-A5511AA30863}">
      <dsp:nvSpPr>
        <dsp:cNvPr id="0" name=""/>
        <dsp:cNvSpPr/>
      </dsp:nvSpPr>
      <dsp:spPr>
        <a:xfrm>
          <a:off x="707682" y="2323109"/>
          <a:ext cx="2608013" cy="6864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Торпедування масиву  за допомогою свердловин з підготовчих виробок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7682" y="2323109"/>
        <a:ext cx="2608013" cy="686423"/>
      </dsp:txXfrm>
    </dsp:sp>
    <dsp:sp modelId="{96BACCC2-0814-44B4-A756-890F3AEB03F6}">
      <dsp:nvSpPr>
        <dsp:cNvPr id="0" name=""/>
        <dsp:cNvSpPr/>
      </dsp:nvSpPr>
      <dsp:spPr>
        <a:xfrm>
          <a:off x="707682" y="3204795"/>
          <a:ext cx="2608013" cy="6864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Дегазація і зволоження пласта через свердловини з підготовчих виробок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7682" y="3204795"/>
        <a:ext cx="2608013" cy="686423"/>
      </dsp:txXfrm>
    </dsp:sp>
    <dsp:sp modelId="{1D0F2AEE-F339-4D47-86F2-D1DA3542038B}">
      <dsp:nvSpPr>
        <dsp:cNvPr id="0" name=""/>
        <dsp:cNvSpPr/>
      </dsp:nvSpPr>
      <dsp:spPr>
        <a:xfrm>
          <a:off x="3325677" y="807563"/>
          <a:ext cx="2988580" cy="4649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Локальні способи</a:t>
          </a:r>
          <a:endParaRPr lang="uk-UA" sz="2000" kern="1200" dirty="0"/>
        </a:p>
      </dsp:txBody>
      <dsp:txXfrm>
        <a:off x="3325677" y="807563"/>
        <a:ext cx="2988580" cy="464911"/>
      </dsp:txXfrm>
    </dsp:sp>
    <dsp:sp modelId="{4CF4599A-BCAA-4424-BCB7-04D2994997BF}">
      <dsp:nvSpPr>
        <dsp:cNvPr id="0" name=""/>
        <dsp:cNvSpPr/>
      </dsp:nvSpPr>
      <dsp:spPr>
        <a:xfrm>
          <a:off x="3965167" y="1442162"/>
          <a:ext cx="2660752" cy="464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latin typeface="Times New Roman" pitchFamily="18" charset="0"/>
              <a:cs typeface="Times New Roman" pitchFamily="18" charset="0"/>
            </a:rPr>
            <a:t>Гідророзпушення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 пласта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5167" y="1442162"/>
        <a:ext cx="2660752" cy="464911"/>
      </dsp:txXfrm>
    </dsp:sp>
    <dsp:sp modelId="{35DA7F2A-E902-46EC-ABBC-D129AC4C425F}">
      <dsp:nvSpPr>
        <dsp:cNvPr id="0" name=""/>
        <dsp:cNvSpPr/>
      </dsp:nvSpPr>
      <dsp:spPr>
        <a:xfrm>
          <a:off x="3965167" y="2102336"/>
          <a:ext cx="2660752" cy="464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Буріння випереджаючих свердловин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5167" y="2102336"/>
        <a:ext cx="2660752" cy="464911"/>
      </dsp:txXfrm>
    </dsp:sp>
    <dsp:sp modelId="{4899E476-CDB5-4E61-B62E-5F61966ED900}">
      <dsp:nvSpPr>
        <dsp:cNvPr id="0" name=""/>
        <dsp:cNvSpPr/>
      </dsp:nvSpPr>
      <dsp:spPr>
        <a:xfrm>
          <a:off x="3965167" y="2762511"/>
          <a:ext cx="2660752" cy="464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Торпедування </a:t>
          </a:r>
          <a:r>
            <a:rPr lang="uk-UA" sz="1400" b="1" kern="1200" dirty="0" err="1" smtClean="0">
              <a:latin typeface="Times New Roman" pitchFamily="18" charset="0"/>
              <a:cs typeface="Times New Roman" pitchFamily="18" charset="0"/>
            </a:rPr>
            <a:t>привибійної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 частини пласта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5167" y="2762511"/>
        <a:ext cx="2660752" cy="464911"/>
      </dsp:txXfrm>
    </dsp:sp>
    <dsp:sp modelId="{D56C6FD3-6822-445D-9EC4-1767EE7193EB}">
      <dsp:nvSpPr>
        <dsp:cNvPr id="0" name=""/>
        <dsp:cNvSpPr/>
      </dsp:nvSpPr>
      <dsp:spPr>
        <a:xfrm>
          <a:off x="3965167" y="3422685"/>
          <a:ext cx="2660752" cy="464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latin typeface="Times New Roman" pitchFamily="18" charset="0"/>
              <a:cs typeface="Times New Roman" pitchFamily="18" charset="0"/>
            </a:rPr>
            <a:t>Гідровимивання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 порожнин у пласті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5167" y="3422685"/>
        <a:ext cx="2660752" cy="464911"/>
      </dsp:txXfrm>
    </dsp:sp>
    <dsp:sp modelId="{2D591622-059E-44E3-8ED4-BB4BFB13B4D9}">
      <dsp:nvSpPr>
        <dsp:cNvPr id="0" name=""/>
        <dsp:cNvSpPr/>
      </dsp:nvSpPr>
      <dsp:spPr>
        <a:xfrm>
          <a:off x="3965167" y="4082859"/>
          <a:ext cx="2660752" cy="464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latin typeface="Times New Roman" pitchFamily="18" charset="0"/>
              <a:cs typeface="Times New Roman" pitchFamily="18" charset="0"/>
            </a:rPr>
            <a:t>Гідровіджим</a:t>
          </a: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 пласта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5167" y="4082859"/>
        <a:ext cx="2660752" cy="464911"/>
      </dsp:txXfrm>
    </dsp:sp>
    <dsp:sp modelId="{455569B9-C526-4B71-99F7-076D394F46A6}">
      <dsp:nvSpPr>
        <dsp:cNvPr id="0" name=""/>
        <dsp:cNvSpPr/>
      </dsp:nvSpPr>
      <dsp:spPr>
        <a:xfrm>
          <a:off x="3965167" y="4743033"/>
          <a:ext cx="2660752" cy="464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Низьконапірне зволоження пласта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5167" y="4743033"/>
        <a:ext cx="2660752" cy="464911"/>
      </dsp:txXfrm>
    </dsp:sp>
    <dsp:sp modelId="{403E7D18-CFF3-49E8-8621-5024F3690538}">
      <dsp:nvSpPr>
        <dsp:cNvPr id="0" name=""/>
        <dsp:cNvSpPr/>
      </dsp:nvSpPr>
      <dsp:spPr>
        <a:xfrm>
          <a:off x="3965167" y="5403207"/>
          <a:ext cx="2660752" cy="464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Утворення розвантажувальних щілин і пазів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5167" y="5403207"/>
        <a:ext cx="2660752" cy="464911"/>
      </dsp:txXfrm>
    </dsp:sp>
    <dsp:sp modelId="{BA212352-82C0-4016-881C-EDD060234EA9}">
      <dsp:nvSpPr>
        <dsp:cNvPr id="0" name=""/>
        <dsp:cNvSpPr/>
      </dsp:nvSpPr>
      <dsp:spPr>
        <a:xfrm>
          <a:off x="6664550" y="807563"/>
          <a:ext cx="4088970" cy="4649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Технологічні способи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64550" y="807563"/>
        <a:ext cx="4088970" cy="464911"/>
      </dsp:txXfrm>
    </dsp:sp>
    <dsp:sp modelId="{5B797A47-8066-40C5-B108-113EA39C89DB}">
      <dsp:nvSpPr>
        <dsp:cNvPr id="0" name=""/>
        <dsp:cNvSpPr/>
      </dsp:nvSpPr>
      <dsp:spPr>
        <a:xfrm>
          <a:off x="7266931" y="1442162"/>
          <a:ext cx="3575308" cy="464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Вузькозахватна або стругова виїмка пласта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66931" y="1442162"/>
        <a:ext cx="3575308" cy="464911"/>
      </dsp:txXfrm>
    </dsp:sp>
    <dsp:sp modelId="{113273FE-C230-4547-A5B1-EBC1FE69FB54}">
      <dsp:nvSpPr>
        <dsp:cNvPr id="0" name=""/>
        <dsp:cNvSpPr/>
      </dsp:nvSpPr>
      <dsp:spPr>
        <a:xfrm>
          <a:off x="7266931" y="2102336"/>
          <a:ext cx="3575308" cy="464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Проведення пластових виробок зверху вниз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66931" y="2102336"/>
        <a:ext cx="3575308" cy="464911"/>
      </dsp:txXfrm>
    </dsp:sp>
    <dsp:sp modelId="{20E4F188-F8B0-44FD-85A3-7A94DC322958}">
      <dsp:nvSpPr>
        <dsp:cNvPr id="0" name=""/>
        <dsp:cNvSpPr/>
      </dsp:nvSpPr>
      <dsp:spPr>
        <a:xfrm>
          <a:off x="7266931" y="2762511"/>
          <a:ext cx="3575308" cy="464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Управління покрівлею повним обваленням або </a:t>
          </a:r>
          <a:r>
            <a:rPr lang="uk-UA" sz="1400" b="1" kern="1200" dirty="0" err="1" smtClean="0">
              <a:latin typeface="Times New Roman" pitchFamily="18" charset="0"/>
              <a:cs typeface="Times New Roman" pitchFamily="18" charset="0"/>
            </a:rPr>
            <a:t>гідрозакладкою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66931" y="2762511"/>
        <a:ext cx="3575308" cy="464911"/>
      </dsp:txXfrm>
    </dsp:sp>
    <dsp:sp modelId="{661A1A49-AC33-48A7-A53C-7E5B7D9A095C}">
      <dsp:nvSpPr>
        <dsp:cNvPr id="0" name=""/>
        <dsp:cNvSpPr/>
      </dsp:nvSpPr>
      <dsp:spPr>
        <a:xfrm>
          <a:off x="7266931" y="3422685"/>
          <a:ext cx="3575308" cy="464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Прямолінійність вибою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66931" y="3422685"/>
        <a:ext cx="3575308" cy="464911"/>
      </dsp:txXfrm>
    </dsp:sp>
    <dsp:sp modelId="{27BB57D6-8D4E-4207-9978-42433A36CEBA}">
      <dsp:nvSpPr>
        <dsp:cNvPr id="0" name=""/>
        <dsp:cNvSpPr/>
      </dsp:nvSpPr>
      <dsp:spPr>
        <a:xfrm>
          <a:off x="7266931" y="4082859"/>
          <a:ext cx="3575308" cy="464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Обмеження швидкості посування очисного вибою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66931" y="4082859"/>
        <a:ext cx="3575308" cy="464911"/>
      </dsp:txXfrm>
    </dsp:sp>
    <dsp:sp modelId="{E04F80B0-28ED-44F4-953B-E504885E7085}">
      <dsp:nvSpPr>
        <dsp:cNvPr id="0" name=""/>
        <dsp:cNvSpPr/>
      </dsp:nvSpPr>
      <dsp:spPr>
        <a:xfrm>
          <a:off x="7266931" y="4743033"/>
          <a:ext cx="3575308" cy="464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Застосування кріплення з постійним опором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66931" y="4743033"/>
        <a:ext cx="3575308" cy="464911"/>
      </dsp:txXfrm>
    </dsp:sp>
    <dsp:sp modelId="{0F415948-9408-487F-A3D5-8E51B5C665BD}">
      <dsp:nvSpPr>
        <dsp:cNvPr id="0" name=""/>
        <dsp:cNvSpPr/>
      </dsp:nvSpPr>
      <dsp:spPr>
        <a:xfrm>
          <a:off x="7266931" y="5403207"/>
          <a:ext cx="3575308" cy="8389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latin typeface="Times New Roman" pitchFamily="18" charset="0"/>
              <a:cs typeface="Times New Roman" pitchFamily="18" charset="0"/>
            </a:rPr>
            <a:t>Розташування лінії вибою за простяганням або діагонально до нього з вийманням вугілля зверху вниз</a:t>
          </a:r>
          <a:endParaRPr lang="uk-UA" sz="14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7266931" y="5403207"/>
        <a:ext cx="3575308" cy="838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AB820-92A8-4157-BDE0-260BDF426202}">
      <dsp:nvSpPr>
        <dsp:cNvPr id="0" name=""/>
        <dsp:cNvSpPr/>
      </dsp:nvSpPr>
      <dsp:spPr>
        <a:xfrm>
          <a:off x="4754195" y="1198681"/>
          <a:ext cx="175027" cy="2459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9205"/>
              </a:lnTo>
              <a:lnTo>
                <a:pt x="175027" y="24592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0CFB1-92B8-4579-99ED-FC13A48F0965}">
      <dsp:nvSpPr>
        <dsp:cNvPr id="0" name=""/>
        <dsp:cNvSpPr/>
      </dsp:nvSpPr>
      <dsp:spPr>
        <a:xfrm>
          <a:off x="4754195" y="1198681"/>
          <a:ext cx="175027" cy="1762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2621"/>
              </a:lnTo>
              <a:lnTo>
                <a:pt x="175027" y="17626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B4B45-5EE1-4F5F-8402-096018D7387E}">
      <dsp:nvSpPr>
        <dsp:cNvPr id="0" name=""/>
        <dsp:cNvSpPr/>
      </dsp:nvSpPr>
      <dsp:spPr>
        <a:xfrm>
          <a:off x="4754195" y="1198681"/>
          <a:ext cx="175027" cy="1066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037"/>
              </a:lnTo>
              <a:lnTo>
                <a:pt x="175027" y="106603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5CC9E-22F4-48FC-A10E-F05427B0F2B8}">
      <dsp:nvSpPr>
        <dsp:cNvPr id="0" name=""/>
        <dsp:cNvSpPr/>
      </dsp:nvSpPr>
      <dsp:spPr>
        <a:xfrm>
          <a:off x="4754195" y="1198681"/>
          <a:ext cx="175027" cy="36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453"/>
              </a:lnTo>
              <a:lnTo>
                <a:pt x="175027" y="3694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B1933-8FFA-4613-A6F6-5A43CB9D0102}">
      <dsp:nvSpPr>
        <dsp:cNvPr id="0" name=""/>
        <dsp:cNvSpPr/>
      </dsp:nvSpPr>
      <dsp:spPr>
        <a:xfrm>
          <a:off x="4204201" y="548956"/>
          <a:ext cx="2239870" cy="316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23"/>
              </a:lnTo>
              <a:lnTo>
                <a:pt x="2239870" y="178023"/>
              </a:lnTo>
              <a:lnTo>
                <a:pt x="2239870" y="31603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1A29C-C005-486F-BBE8-95A0879A7518}">
      <dsp:nvSpPr>
        <dsp:cNvPr id="0" name=""/>
        <dsp:cNvSpPr/>
      </dsp:nvSpPr>
      <dsp:spPr>
        <a:xfrm>
          <a:off x="464371" y="1190413"/>
          <a:ext cx="166526" cy="2425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5076"/>
              </a:lnTo>
              <a:lnTo>
                <a:pt x="166526" y="24250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5DF5D-6FB3-4873-BF8E-831355DFBA3D}">
      <dsp:nvSpPr>
        <dsp:cNvPr id="0" name=""/>
        <dsp:cNvSpPr/>
      </dsp:nvSpPr>
      <dsp:spPr>
        <a:xfrm>
          <a:off x="464371" y="1190413"/>
          <a:ext cx="166526" cy="1740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0454"/>
              </a:lnTo>
              <a:lnTo>
                <a:pt x="166526" y="17404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5FB9E-E7FB-4D13-960C-003663A3BD24}">
      <dsp:nvSpPr>
        <dsp:cNvPr id="0" name=""/>
        <dsp:cNvSpPr/>
      </dsp:nvSpPr>
      <dsp:spPr>
        <a:xfrm>
          <a:off x="464371" y="1190413"/>
          <a:ext cx="166526" cy="1055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831"/>
              </a:lnTo>
              <a:lnTo>
                <a:pt x="166526" y="105583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5A57A-7091-4169-B530-DB488FEE5CEB}">
      <dsp:nvSpPr>
        <dsp:cNvPr id="0" name=""/>
        <dsp:cNvSpPr/>
      </dsp:nvSpPr>
      <dsp:spPr>
        <a:xfrm>
          <a:off x="464371" y="1190413"/>
          <a:ext cx="166526" cy="371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208"/>
              </a:lnTo>
              <a:lnTo>
                <a:pt x="166526" y="3712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9E8FD-239A-4EDE-8A0D-41380EAC33F9}">
      <dsp:nvSpPr>
        <dsp:cNvPr id="0" name=""/>
        <dsp:cNvSpPr/>
      </dsp:nvSpPr>
      <dsp:spPr>
        <a:xfrm>
          <a:off x="2024111" y="548956"/>
          <a:ext cx="2180090" cy="308301"/>
        </a:xfrm>
        <a:custGeom>
          <a:avLst/>
          <a:gdLst/>
          <a:ahLst/>
          <a:cxnLst/>
          <a:rect l="0" t="0" r="0" b="0"/>
          <a:pathLst>
            <a:path>
              <a:moveTo>
                <a:pt x="2180090" y="0"/>
              </a:moveTo>
              <a:lnTo>
                <a:pt x="2180090" y="170288"/>
              </a:lnTo>
              <a:lnTo>
                <a:pt x="0" y="170288"/>
              </a:lnTo>
              <a:lnTo>
                <a:pt x="0" y="30830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D4F4C-113E-499E-B8C1-A7D7D79EE473}">
      <dsp:nvSpPr>
        <dsp:cNvPr id="0" name=""/>
        <dsp:cNvSpPr/>
      </dsp:nvSpPr>
      <dsp:spPr>
        <a:xfrm>
          <a:off x="958934" y="87710"/>
          <a:ext cx="6490535" cy="4612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Гірські удари</a:t>
          </a:r>
          <a:endParaRPr lang="uk-UA" sz="2400" kern="1200" dirty="0"/>
        </a:p>
      </dsp:txBody>
      <dsp:txXfrm>
        <a:off x="958934" y="87710"/>
        <a:ext cx="6490535" cy="461245"/>
      </dsp:txXfrm>
    </dsp:sp>
    <dsp:sp modelId="{9C81EF4C-30B4-41C2-9F76-0CFDDCFE3095}">
      <dsp:nvSpPr>
        <dsp:cNvPr id="0" name=""/>
        <dsp:cNvSpPr/>
      </dsp:nvSpPr>
      <dsp:spPr>
        <a:xfrm>
          <a:off x="74436" y="857257"/>
          <a:ext cx="3899349" cy="3331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 амплітудою</a:t>
          </a:r>
          <a:endParaRPr lang="uk-UA" sz="2000" kern="1200" dirty="0"/>
        </a:p>
      </dsp:txBody>
      <dsp:txXfrm>
        <a:off x="74436" y="857257"/>
        <a:ext cx="3899349" cy="333156"/>
      </dsp:txXfrm>
    </dsp:sp>
    <dsp:sp modelId="{8F135815-DFED-47D2-ACF9-40C186CF5A88}">
      <dsp:nvSpPr>
        <dsp:cNvPr id="0" name=""/>
        <dsp:cNvSpPr/>
      </dsp:nvSpPr>
      <dsp:spPr>
        <a:xfrm>
          <a:off x="630897" y="1357323"/>
          <a:ext cx="3292001" cy="40859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Times New Roman" pitchFamily="18" charset="0"/>
              <a:cs typeface="Times New Roman" pitchFamily="18" charset="0"/>
            </a:rPr>
            <a:t>Стріляння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0897" y="1357323"/>
        <a:ext cx="3292001" cy="408596"/>
      </dsp:txXfrm>
    </dsp:sp>
    <dsp:sp modelId="{DD6CAD90-DB08-4703-8BF7-A5511AA30863}">
      <dsp:nvSpPr>
        <dsp:cNvPr id="0" name=""/>
        <dsp:cNvSpPr/>
      </dsp:nvSpPr>
      <dsp:spPr>
        <a:xfrm>
          <a:off x="630897" y="2041946"/>
          <a:ext cx="3292001" cy="40859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latin typeface="Times New Roman" pitchFamily="18" charset="0"/>
              <a:cs typeface="Times New Roman" pitchFamily="18" charset="0"/>
            </a:rPr>
            <a:t>Поштовхи</a:t>
          </a:r>
          <a:endParaRPr lang="uk-UA" sz="17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30897" y="2041946"/>
        <a:ext cx="3292001" cy="408596"/>
      </dsp:txXfrm>
    </dsp:sp>
    <dsp:sp modelId="{96BACCC2-0814-44B4-A756-890F3AEB03F6}">
      <dsp:nvSpPr>
        <dsp:cNvPr id="0" name=""/>
        <dsp:cNvSpPr/>
      </dsp:nvSpPr>
      <dsp:spPr>
        <a:xfrm>
          <a:off x="630897" y="2726569"/>
          <a:ext cx="3292001" cy="40859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err="1" smtClean="0"/>
            <a:t>Мікроудари</a:t>
          </a:r>
          <a:endParaRPr lang="uk-UA" sz="17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30897" y="2726569"/>
        <a:ext cx="3292001" cy="408596"/>
      </dsp:txXfrm>
    </dsp:sp>
    <dsp:sp modelId="{8679A186-7E96-4F4D-BD6A-232CE8E82F25}">
      <dsp:nvSpPr>
        <dsp:cNvPr id="0" name=""/>
        <dsp:cNvSpPr/>
      </dsp:nvSpPr>
      <dsp:spPr>
        <a:xfrm>
          <a:off x="630897" y="3411191"/>
          <a:ext cx="3292001" cy="40859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Удари великої інтенсивності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0897" y="3411191"/>
        <a:ext cx="3292001" cy="408596"/>
      </dsp:txXfrm>
    </dsp:sp>
    <dsp:sp modelId="{1D0F2AEE-F339-4D47-86F2-D1DA3542038B}">
      <dsp:nvSpPr>
        <dsp:cNvPr id="0" name=""/>
        <dsp:cNvSpPr/>
      </dsp:nvSpPr>
      <dsp:spPr>
        <a:xfrm>
          <a:off x="4331725" y="864992"/>
          <a:ext cx="4224692" cy="3336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 місцем прояву</a:t>
          </a:r>
          <a:endParaRPr lang="uk-UA" sz="2000" kern="1200" dirty="0"/>
        </a:p>
      </dsp:txBody>
      <dsp:txXfrm>
        <a:off x="4331725" y="864992"/>
        <a:ext cx="4224692" cy="333688"/>
      </dsp:txXfrm>
    </dsp:sp>
    <dsp:sp modelId="{4CF4599A-BCAA-4424-BCB7-04D2994997BF}">
      <dsp:nvSpPr>
        <dsp:cNvPr id="0" name=""/>
        <dsp:cNvSpPr/>
      </dsp:nvSpPr>
      <dsp:spPr>
        <a:xfrm>
          <a:off x="4929222" y="1357856"/>
          <a:ext cx="3761271" cy="4205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У ціликах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29222" y="1357856"/>
        <a:ext cx="3761271" cy="420558"/>
      </dsp:txXfrm>
    </dsp:sp>
    <dsp:sp modelId="{35DA7F2A-E902-46EC-ABBC-D129AC4C425F}">
      <dsp:nvSpPr>
        <dsp:cNvPr id="0" name=""/>
        <dsp:cNvSpPr/>
      </dsp:nvSpPr>
      <dsp:spPr>
        <a:xfrm>
          <a:off x="4929222" y="2054439"/>
          <a:ext cx="3761271" cy="4205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У крайовій частині вугільного масиву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29222" y="2054439"/>
        <a:ext cx="3761271" cy="420558"/>
      </dsp:txXfrm>
    </dsp:sp>
    <dsp:sp modelId="{4899E476-CDB5-4E61-B62E-5F61966ED900}">
      <dsp:nvSpPr>
        <dsp:cNvPr id="0" name=""/>
        <dsp:cNvSpPr/>
      </dsp:nvSpPr>
      <dsp:spPr>
        <a:xfrm>
          <a:off x="4929222" y="2751023"/>
          <a:ext cx="3761271" cy="4205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У пластових виробках, що проводяться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29222" y="2751023"/>
        <a:ext cx="3761271" cy="420558"/>
      </dsp:txXfrm>
    </dsp:sp>
    <dsp:sp modelId="{D56C6FD3-6822-445D-9EC4-1767EE7193EB}">
      <dsp:nvSpPr>
        <dsp:cNvPr id="0" name=""/>
        <dsp:cNvSpPr/>
      </dsp:nvSpPr>
      <dsp:spPr>
        <a:xfrm>
          <a:off x="4929222" y="3447607"/>
          <a:ext cx="3761271" cy="4205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бокових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породах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29222" y="3447607"/>
        <a:ext cx="3761271" cy="4205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3992D-BDCD-4592-8853-E834A216CF53}">
      <dsp:nvSpPr>
        <dsp:cNvPr id="0" name=""/>
        <dsp:cNvSpPr/>
      </dsp:nvSpPr>
      <dsp:spPr>
        <a:xfrm>
          <a:off x="0" y="0"/>
          <a:ext cx="9912927" cy="1396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err="1" smtClean="0"/>
            <a:t>Саморозігрів</a:t>
          </a:r>
          <a:r>
            <a:rPr lang="en-US" sz="3000" kern="1200" dirty="0" smtClean="0"/>
            <a:t> </a:t>
          </a:r>
          <a:endParaRPr lang="en-US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</a:t>
          </a:r>
          <a:r>
            <a:rPr lang="uk-UA" sz="3000" kern="1200" dirty="0" smtClean="0"/>
            <a:t>температура зростає з</a:t>
          </a:r>
          <a:r>
            <a:rPr lang="en-US" sz="3000" kern="1200" dirty="0" smtClean="0"/>
            <a:t> </a:t>
          </a:r>
          <a:r>
            <a:rPr lang="en-US" sz="3000" kern="1200" dirty="0" smtClean="0"/>
            <a:t>20 </a:t>
          </a:r>
          <a:r>
            <a:rPr lang="uk-UA" sz="3000" kern="1200" dirty="0" smtClean="0"/>
            <a:t>до</a:t>
          </a:r>
          <a:r>
            <a:rPr lang="en-US" sz="3000" kern="1200" dirty="0" smtClean="0"/>
            <a:t> 140</a:t>
          </a:r>
          <a:r>
            <a:rPr lang="uk-UA" sz="3000" kern="1200" dirty="0" smtClean="0"/>
            <a:t> градусів</a:t>
          </a:r>
          <a:r>
            <a:rPr lang="en-US" sz="3000" kern="1200" dirty="0" smtClean="0"/>
            <a:t>) </a:t>
          </a:r>
          <a:endParaRPr lang="uk-UA" sz="3000" kern="1200" dirty="0"/>
        </a:p>
      </dsp:txBody>
      <dsp:txXfrm>
        <a:off x="68184" y="68184"/>
        <a:ext cx="9776559" cy="1260396"/>
      </dsp:txXfrm>
    </dsp:sp>
    <dsp:sp modelId="{61BC7A25-6CA6-4404-ACBA-343381229F3A}">
      <dsp:nvSpPr>
        <dsp:cNvPr id="0" name=""/>
        <dsp:cNvSpPr/>
      </dsp:nvSpPr>
      <dsp:spPr>
        <a:xfrm>
          <a:off x="0" y="1550325"/>
          <a:ext cx="9912927" cy="1701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Самозапалювання</a:t>
          </a:r>
          <a:endParaRPr lang="en-US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(300-800 </a:t>
          </a:r>
          <a:r>
            <a:rPr lang="uk-UA" sz="3000" kern="1200" dirty="0" smtClean="0"/>
            <a:t>градусів</a:t>
          </a:r>
          <a:r>
            <a:rPr lang="en-US" sz="3000" kern="1200" dirty="0" smtClean="0"/>
            <a:t>, </a:t>
          </a:r>
          <a:r>
            <a:rPr lang="uk-UA" sz="3000" kern="1200" smtClean="0"/>
            <a:t>в залежності від типу вугілля</a:t>
          </a:r>
          <a:r>
            <a:rPr lang="en-US" sz="3000" kern="1200" dirty="0" smtClean="0"/>
            <a:t>)</a:t>
          </a:r>
          <a:endParaRPr lang="uk-UA" sz="3000" kern="1200" dirty="0"/>
        </a:p>
      </dsp:txBody>
      <dsp:txXfrm>
        <a:off x="83038" y="1633363"/>
        <a:ext cx="9746851" cy="1534959"/>
      </dsp:txXfrm>
    </dsp:sp>
    <dsp:sp modelId="{8239DA1B-A2DA-4563-913B-6EA0271FE9E6}">
      <dsp:nvSpPr>
        <dsp:cNvPr id="0" name=""/>
        <dsp:cNvSpPr/>
      </dsp:nvSpPr>
      <dsp:spPr>
        <a:xfrm>
          <a:off x="0" y="3383841"/>
          <a:ext cx="9912927" cy="1427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Горіння</a:t>
          </a:r>
          <a:endParaRPr lang="uk-UA" sz="3000" kern="1200" dirty="0"/>
        </a:p>
      </dsp:txBody>
      <dsp:txXfrm>
        <a:off x="69681" y="3453522"/>
        <a:ext cx="9773565" cy="12880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B1B5B-09EE-4A30-803B-FB7F6089F19A}">
      <dsp:nvSpPr>
        <dsp:cNvPr id="0" name=""/>
        <dsp:cNvSpPr/>
      </dsp:nvSpPr>
      <dsp:spPr>
        <a:xfrm>
          <a:off x="0" y="21080"/>
          <a:ext cx="10564090" cy="837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Розробка пластів без ціликів і подрібненого вугілля у виробленому просторі</a:t>
          </a:r>
          <a:endParaRPr lang="uk-UA" sz="2200" kern="1200" dirty="0"/>
        </a:p>
      </dsp:txBody>
      <dsp:txXfrm>
        <a:off x="40883" y="61963"/>
        <a:ext cx="10482324" cy="755733"/>
      </dsp:txXfrm>
    </dsp:sp>
    <dsp:sp modelId="{A5A39C02-2890-4BDD-957D-602BF2D8CF7D}">
      <dsp:nvSpPr>
        <dsp:cNvPr id="0" name=""/>
        <dsp:cNvSpPr/>
      </dsp:nvSpPr>
      <dsp:spPr>
        <a:xfrm>
          <a:off x="0" y="858580"/>
          <a:ext cx="10564090" cy="372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1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700" kern="1200" dirty="0"/>
        </a:p>
      </dsp:txBody>
      <dsp:txXfrm>
        <a:off x="0" y="858580"/>
        <a:ext cx="10564090" cy="372927"/>
      </dsp:txXfrm>
    </dsp:sp>
    <dsp:sp modelId="{ADF23B0E-EC90-47E1-A2CB-DE1F83C2E2FC}">
      <dsp:nvSpPr>
        <dsp:cNvPr id="0" name=""/>
        <dsp:cNvSpPr/>
      </dsp:nvSpPr>
      <dsp:spPr>
        <a:xfrm>
          <a:off x="0" y="1231507"/>
          <a:ext cx="10564090" cy="88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Усунення витікань повітря через вироблений простір</a:t>
          </a:r>
          <a:endParaRPr lang="en-US" sz="2200" kern="1200" dirty="0" smtClean="0"/>
        </a:p>
      </dsp:txBody>
      <dsp:txXfrm>
        <a:off x="43423" y="1274930"/>
        <a:ext cx="10477244" cy="802674"/>
      </dsp:txXfrm>
    </dsp:sp>
    <dsp:sp modelId="{525EAD26-D8AA-44AD-A4AC-A56725E56CA8}">
      <dsp:nvSpPr>
        <dsp:cNvPr id="0" name=""/>
        <dsp:cNvSpPr/>
      </dsp:nvSpPr>
      <dsp:spPr>
        <a:xfrm>
          <a:off x="0" y="2121027"/>
          <a:ext cx="10564090" cy="374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1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700" kern="1200" dirty="0"/>
        </a:p>
      </dsp:txBody>
      <dsp:txXfrm>
        <a:off x="0" y="2121027"/>
        <a:ext cx="10564090" cy="374884"/>
      </dsp:txXfrm>
    </dsp:sp>
    <dsp:sp modelId="{0425AF3D-C2A3-4384-8ED5-7B8C7BC81EF6}">
      <dsp:nvSpPr>
        <dsp:cNvPr id="0" name=""/>
        <dsp:cNvSpPr/>
      </dsp:nvSpPr>
      <dsp:spPr>
        <a:xfrm>
          <a:off x="0" y="2428286"/>
          <a:ext cx="10564090" cy="767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err="1" smtClean="0"/>
            <a:t>Відробка</a:t>
          </a:r>
          <a:r>
            <a:rPr lang="uk-UA" sz="2200" kern="1200" dirty="0" smtClean="0"/>
            <a:t> виїмкової дільниці швидше ніж займеться вугілля  </a:t>
          </a:r>
          <a:endParaRPr lang="uk-UA" sz="2200" kern="1200" dirty="0"/>
        </a:p>
      </dsp:txBody>
      <dsp:txXfrm>
        <a:off x="37457" y="2465743"/>
        <a:ext cx="10489176" cy="692389"/>
      </dsp:txXfrm>
    </dsp:sp>
    <dsp:sp modelId="{21932189-C728-440A-956F-05F5E17B4F46}">
      <dsp:nvSpPr>
        <dsp:cNvPr id="0" name=""/>
        <dsp:cNvSpPr/>
      </dsp:nvSpPr>
      <dsp:spPr>
        <a:xfrm>
          <a:off x="0" y="3395696"/>
          <a:ext cx="10564090" cy="820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kern="1200" dirty="0" smtClean="0"/>
            <a:t>Обробка ціликів антипірогенами або їх ізоляція гіпсовою або глиняною сорочкою</a:t>
          </a:r>
          <a:endParaRPr lang="uk-UA" sz="2200" kern="1200" dirty="0"/>
        </a:p>
      </dsp:txBody>
      <dsp:txXfrm>
        <a:off x="40068" y="3435764"/>
        <a:ext cx="10483954" cy="740659"/>
      </dsp:txXfrm>
    </dsp:sp>
    <dsp:sp modelId="{1D649C35-3004-4024-BD45-6DC29A54C755}">
      <dsp:nvSpPr>
        <dsp:cNvPr id="0" name=""/>
        <dsp:cNvSpPr/>
      </dsp:nvSpPr>
      <dsp:spPr>
        <a:xfrm>
          <a:off x="0" y="4348971"/>
          <a:ext cx="10564090" cy="1014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Застосовування стовпових систем розробки із </a:t>
          </a:r>
          <a:r>
            <a:rPr lang="uk-UA" sz="2200" kern="1200" dirty="0" err="1" smtClean="0"/>
            <a:t>зворотноструминим</a:t>
          </a:r>
          <a:r>
            <a:rPr lang="uk-UA" sz="2200" kern="1200" dirty="0" smtClean="0"/>
            <a:t> провітрюванням на масив вугілля з ізоляцією виробленого простору бутовими смугами та ін.</a:t>
          </a:r>
          <a:endParaRPr lang="uk-UA" sz="2200" kern="1200" dirty="0"/>
        </a:p>
      </dsp:txBody>
      <dsp:txXfrm>
        <a:off x="49536" y="4398507"/>
        <a:ext cx="10465018" cy="915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84472-9895-4B14-90F9-651262DE26D8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FE262-4A1E-4C5F-8E45-960DCB22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4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57437-78C1-4B55-9E60-4A6EAD7E07C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4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FCD-4496-4118-A3CD-46DFEA0F6521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4F00-8FA8-4D09-B65C-28336262D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6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FCD-4496-4118-A3CD-46DFEA0F6521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4F00-8FA8-4D09-B65C-28336262D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FCD-4496-4118-A3CD-46DFEA0F6521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4F00-8FA8-4D09-B65C-28336262D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6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FCD-4496-4118-A3CD-46DFEA0F6521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4F00-8FA8-4D09-B65C-28336262D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FCD-4496-4118-A3CD-46DFEA0F6521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4F00-8FA8-4D09-B65C-28336262D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5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FCD-4496-4118-A3CD-46DFEA0F6521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4F00-8FA8-4D09-B65C-28336262D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3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FCD-4496-4118-A3CD-46DFEA0F6521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4F00-8FA8-4D09-B65C-28336262D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0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FCD-4496-4118-A3CD-46DFEA0F6521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4F00-8FA8-4D09-B65C-28336262D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1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FCD-4496-4118-A3CD-46DFEA0F6521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4F00-8FA8-4D09-B65C-28336262D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5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FCD-4496-4118-A3CD-46DFEA0F6521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4F00-8FA8-4D09-B65C-28336262D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6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FCD-4496-4118-A3CD-46DFEA0F6521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4F00-8FA8-4D09-B65C-28336262D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96FCD-4496-4118-A3CD-46DFEA0F6521}" type="datetimeFigureOut">
              <a:rPr lang="ru-RU" smtClean="0"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14F00-8FA8-4D09-B65C-28336262D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4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diagramLayout" Target="../diagrams/layout5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diagramData" Target="../diagrams/data5.xml"/><Relationship Id="rId2" Type="http://schemas.openxmlformats.org/officeDocument/2006/relationships/image" Target="../media/image6.gif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diagramColors" Target="../diagrams/colors5.xml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gif"/><Relationship Id="rId1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Особливі випадки розробки вугільних пластів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63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Рисунок 248" descr="Гидроразрыв пород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20" y="4357694"/>
            <a:ext cx="2838450" cy="1428750"/>
          </a:xfrm>
          <a:prstGeom prst="rect">
            <a:avLst/>
          </a:prstGeom>
        </p:spPr>
      </p:pic>
      <p:pic>
        <p:nvPicPr>
          <p:cNvPr id="247" name="Рисунок 246" descr="k750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73" y="2500307"/>
            <a:ext cx="5143935" cy="2938473"/>
          </a:xfrm>
          <a:prstGeom prst="rect">
            <a:avLst/>
          </a:prstGeom>
        </p:spPr>
      </p:pic>
      <p:pic>
        <p:nvPicPr>
          <p:cNvPr id="245" name="Рисунок 244" descr="Создание разгрузочных щеле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85" y="3786191"/>
            <a:ext cx="3038475" cy="1838325"/>
          </a:xfrm>
          <a:prstGeom prst="rect">
            <a:avLst/>
          </a:prstGeom>
        </p:spPr>
      </p:pic>
      <p:pic>
        <p:nvPicPr>
          <p:cNvPr id="244" name="Рисунок 243" descr="Региональные способы борьбы с выбросами.gif"/>
          <p:cNvPicPr>
            <a:picLocks noChangeAspect="1"/>
          </p:cNvPicPr>
          <p:nvPr/>
        </p:nvPicPr>
        <p:blipFill>
          <a:blip r:embed="rId5"/>
          <a:srcRect l="61242" b="15438"/>
          <a:stretch>
            <a:fillRect/>
          </a:stretch>
        </p:blipFill>
        <p:spPr>
          <a:xfrm>
            <a:off x="7310446" y="2673162"/>
            <a:ext cx="3000396" cy="3041855"/>
          </a:xfrm>
          <a:prstGeom prst="rect">
            <a:avLst/>
          </a:prstGeom>
        </p:spPr>
      </p:pic>
      <p:pic>
        <p:nvPicPr>
          <p:cNvPr id="243" name="Рисунок 242" descr="Гидроразрыв пород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4" y="4214818"/>
            <a:ext cx="2838450" cy="1428750"/>
          </a:xfrm>
          <a:prstGeom prst="rect">
            <a:avLst/>
          </a:prstGeom>
        </p:spPr>
      </p:pic>
      <p:pic>
        <p:nvPicPr>
          <p:cNvPr id="242" name="Рисунок 241" descr="Гидроразмывание опережающих полостей 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166" y="4314848"/>
            <a:ext cx="5467350" cy="2400300"/>
          </a:xfrm>
          <a:prstGeom prst="rect">
            <a:avLst/>
          </a:prstGeom>
        </p:spPr>
      </p:pic>
      <p:pic>
        <p:nvPicPr>
          <p:cNvPr id="241" name="Рисунок 240" descr="Торпедирование угольного пласт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4365" y="3714753"/>
            <a:ext cx="5857875" cy="2105025"/>
          </a:xfrm>
          <a:prstGeom prst="rect">
            <a:avLst/>
          </a:prstGeom>
        </p:spPr>
      </p:pic>
      <p:pic>
        <p:nvPicPr>
          <p:cNvPr id="240" name="Рисунок 239" descr="Бурение опережающих скважин.gif"/>
          <p:cNvPicPr>
            <a:picLocks noChangeAspect="1"/>
          </p:cNvPicPr>
          <p:nvPr/>
        </p:nvPicPr>
        <p:blipFill>
          <a:blip r:embed="rId8"/>
          <a:srcRect l="66533"/>
          <a:stretch>
            <a:fillRect/>
          </a:stretch>
        </p:blipFill>
        <p:spPr>
          <a:xfrm>
            <a:off x="7667636" y="3000372"/>
            <a:ext cx="2143140" cy="1950650"/>
          </a:xfrm>
          <a:prstGeom prst="rect">
            <a:avLst/>
          </a:prstGeom>
        </p:spPr>
      </p:pic>
      <p:pic>
        <p:nvPicPr>
          <p:cNvPr id="239" name="Рисунок 238" descr="Гидрорыхление пласта.gif"/>
          <p:cNvPicPr>
            <a:picLocks noChangeAspect="1"/>
          </p:cNvPicPr>
          <p:nvPr/>
        </p:nvPicPr>
        <p:blipFill>
          <a:blip r:embed="rId9"/>
          <a:srcRect l="58796"/>
          <a:stretch>
            <a:fillRect/>
          </a:stretch>
        </p:blipFill>
        <p:spPr>
          <a:xfrm>
            <a:off x="7810512" y="3143249"/>
            <a:ext cx="2419762" cy="1562107"/>
          </a:xfrm>
          <a:prstGeom prst="rect">
            <a:avLst/>
          </a:prstGeom>
        </p:spPr>
      </p:pic>
      <p:pic>
        <p:nvPicPr>
          <p:cNvPr id="235" name="Рисунок 234" descr="Отработка защитного пласта.jpg"/>
          <p:cNvPicPr>
            <a:picLocks noChangeAspect="1"/>
          </p:cNvPicPr>
          <p:nvPr/>
        </p:nvPicPr>
        <p:blipFill>
          <a:blip r:embed="rId5"/>
          <a:srcRect r="44593" b="17050"/>
          <a:stretch>
            <a:fillRect/>
          </a:stretch>
        </p:blipFill>
        <p:spPr>
          <a:xfrm>
            <a:off x="5381620" y="2500306"/>
            <a:ext cx="4500594" cy="3130848"/>
          </a:xfrm>
          <a:prstGeom prst="rect">
            <a:avLst/>
          </a:prstGeom>
        </p:spPr>
      </p:pic>
      <p:pic>
        <p:nvPicPr>
          <p:cNvPr id="236" name="Рисунок 235" descr="Передовое торпедирование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4497" y="3500438"/>
            <a:ext cx="4238625" cy="952500"/>
          </a:xfrm>
          <a:prstGeom prst="rect">
            <a:avLst/>
          </a:prstGeom>
        </p:spPr>
      </p:pic>
      <p:pic>
        <p:nvPicPr>
          <p:cNvPr id="237" name="Рисунок 236" descr="Дегазация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4497" y="2571744"/>
            <a:ext cx="4250561" cy="3000396"/>
          </a:xfrm>
          <a:prstGeom prst="rect">
            <a:avLst/>
          </a:prstGeom>
        </p:spPr>
      </p:pic>
      <p:sp>
        <p:nvSpPr>
          <p:cNvPr id="234" name="Номер слайда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F20-0245-457D-B2B6-8271BA4B97E8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233" name="Схема 232"/>
          <p:cNvGraphicFramePr/>
          <p:nvPr>
            <p:extLst>
              <p:ext uri="{D42A27DB-BD31-4B8C-83A1-F6EECF244321}">
                <p14:modId xmlns:p14="http://schemas.microsoft.com/office/powerpoint/2010/main" val="2566994132"/>
              </p:ext>
            </p:extLst>
          </p:nvPr>
        </p:nvGraphicFramePr>
        <p:xfrm>
          <a:off x="332509" y="110836"/>
          <a:ext cx="11263746" cy="624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5404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C76D4F4C-113E-499E-B8C1-A7D7D79EE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3">
                                            <p:graphicEl>
                                              <a:dgm id="{C76D4F4C-113E-499E-B8C1-A7D7D79EE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FB49E8FD-239A-4EDE-8A0D-41380EAC3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3">
                                            <p:graphicEl>
                                              <a:dgm id="{FB49E8FD-239A-4EDE-8A0D-41380EAC3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9C81EF4C-30B4-41C2-9F76-0CFDDCFE3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3">
                                            <p:graphicEl>
                                              <a:dgm id="{9C81EF4C-30B4-41C2-9F76-0CFDDCFE3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9C85A57A-7091-4169-B530-DB488FEE5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3">
                                            <p:graphicEl>
                                              <a:dgm id="{9C85A57A-7091-4169-B530-DB488FEE5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8F135815-DFED-47D2-ACF9-40C186CF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3">
                                            <p:graphicEl>
                                              <a:dgm id="{8F135815-DFED-47D2-ACF9-40C186CF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E365FB9E-E7FB-4D13-960C-003663A3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3">
                                            <p:graphicEl>
                                              <a:dgm id="{E365FB9E-E7FB-4D13-960C-003663A3B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DD6CAD90-DB08-4703-8BF7-A5511AA30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3">
                                            <p:graphicEl>
                                              <a:dgm id="{DD6CAD90-DB08-4703-8BF7-A5511AA30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4E35DF5D-6FB3-4873-BF8E-831355DFB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3">
                                            <p:graphicEl>
                                              <a:dgm id="{4E35DF5D-6FB3-4873-BF8E-831355DFB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96BACCC2-0814-44B4-A756-890F3AEB0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3">
                                            <p:graphicEl>
                                              <a:dgm id="{96BACCC2-0814-44B4-A756-890F3AEB0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7CBB1933-8FFA-4613-A6F6-5A43CB9D0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3">
                                            <p:graphicEl>
                                              <a:dgm id="{7CBB1933-8FFA-4613-A6F6-5A43CB9D0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1D0F2AEE-F339-4D47-86F2-D1DA35420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3">
                                            <p:graphicEl>
                                              <a:dgm id="{1D0F2AEE-F339-4D47-86F2-D1DA35420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4C35CC9E-22F4-48FC-A10E-F05427B0F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3">
                                            <p:graphicEl>
                                              <a:dgm id="{4C35CC9E-22F4-48FC-A10E-F05427B0F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4CF4599A-BCAA-4424-BCB7-04D299499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3">
                                            <p:graphicEl>
                                              <a:dgm id="{4CF4599A-BCAA-4424-BCB7-04D299499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D93B4B45-5EE1-4F5F-8402-096018D73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33">
                                            <p:graphicEl>
                                              <a:dgm id="{D93B4B45-5EE1-4F5F-8402-096018D73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35DA7F2A-E902-46EC-ABBC-D129AC4C4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33">
                                            <p:graphicEl>
                                              <a:dgm id="{35DA7F2A-E902-46EC-ABBC-D129AC4C4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8290CFB1-92B8-4579-99ED-FC13A48F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3">
                                            <p:graphicEl>
                                              <a:dgm id="{8290CFB1-92B8-4579-99ED-FC13A48F0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4899E476-CDB5-4E61-B62E-5F61966ED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33">
                                            <p:graphicEl>
                                              <a:dgm id="{4899E476-CDB5-4E61-B62E-5F61966ED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41FAB820-92A8-4157-BDE0-260BDF426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3">
                                            <p:graphicEl>
                                              <a:dgm id="{41FAB820-92A8-4157-BDE0-260BDF426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D56C6FD3-6822-445D-9EC4-1767EE719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33">
                                            <p:graphicEl>
                                              <a:dgm id="{D56C6FD3-6822-445D-9EC4-1767EE719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5A0DBDC5-D385-433E-A54B-6330D7087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33">
                                            <p:graphicEl>
                                              <a:dgm id="{5A0DBDC5-D385-433E-A54B-6330D7087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2D591622-059E-44E3-8ED4-BB4BFB13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33">
                                            <p:graphicEl>
                                              <a:dgm id="{2D591622-059E-44E3-8ED4-BB4BFB13B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3ED278A0-2147-4EA2-9CC0-153AAA44A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33">
                                            <p:graphicEl>
                                              <a:dgm id="{3ED278A0-2147-4EA2-9CC0-153AAA44A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455569B9-C526-4B71-99F7-076D394F4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33">
                                            <p:graphicEl>
                                              <a:dgm id="{455569B9-C526-4B71-99F7-076D394F4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7F0D6BAD-A9A0-40DC-A9E2-11E066929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33">
                                            <p:graphicEl>
                                              <a:dgm id="{7F0D6BAD-A9A0-40DC-A9E2-11E066929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403E7D18-CFF3-49E8-8621-5024F3690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33">
                                            <p:graphicEl>
                                              <a:dgm id="{403E7D18-CFF3-49E8-8621-5024F3690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319CDC89-837E-49A6-A5A2-427A8ACAC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233">
                                            <p:graphicEl>
                                              <a:dgm id="{319CDC89-837E-49A6-A5A2-427A8ACAC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BA212352-82C0-4016-881C-EDD06023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33">
                                            <p:graphicEl>
                                              <a:dgm id="{BA212352-82C0-4016-881C-EDD06023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725C80D3-3B03-4FA1-BE68-8C9AAEFFA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233">
                                            <p:graphicEl>
                                              <a:dgm id="{725C80D3-3B03-4FA1-BE68-8C9AAEFFA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5B797A47-8066-40C5-B108-113EA39C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33">
                                            <p:graphicEl>
                                              <a:dgm id="{5B797A47-8066-40C5-B108-113EA39C8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1DC89AB4-6969-43E8-93BF-710041C0D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233">
                                            <p:graphicEl>
                                              <a:dgm id="{1DC89AB4-6969-43E8-93BF-710041C0D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113273FE-C230-4547-A5B1-EBC1FE69F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233">
                                            <p:graphicEl>
                                              <a:dgm id="{113273FE-C230-4547-A5B1-EBC1FE69F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28E1AF5A-B0BB-4250-95A2-DCE107017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233">
                                            <p:graphicEl>
                                              <a:dgm id="{28E1AF5A-B0BB-4250-95A2-DCE107017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20E4F188-F8B0-44FD-85A3-7A94DC322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233">
                                            <p:graphicEl>
                                              <a:dgm id="{20E4F188-F8B0-44FD-85A3-7A94DC322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0D7F4255-89BF-4AD5-B58B-78910F8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233">
                                            <p:graphicEl>
                                              <a:dgm id="{0D7F4255-89BF-4AD5-B58B-78910F821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661A1A49-AC33-48A7-A53C-7E5B7D9A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233">
                                            <p:graphicEl>
                                              <a:dgm id="{661A1A49-AC33-48A7-A53C-7E5B7D9A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B8D28DC4-AE4D-4ACE-A944-1D3103B85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233">
                                            <p:graphicEl>
                                              <a:dgm id="{B8D28DC4-AE4D-4ACE-A944-1D3103B85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27BB57D6-8D4E-4207-9978-42433A36C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233">
                                            <p:graphicEl>
                                              <a:dgm id="{27BB57D6-8D4E-4207-9978-42433A36C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F54633A2-E991-46EB-9124-2562D4F08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233">
                                            <p:graphicEl>
                                              <a:dgm id="{F54633A2-E991-46EB-9124-2562D4F08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E04F80B0-28ED-44F4-953B-E504885E7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233">
                                            <p:graphicEl>
                                              <a:dgm id="{E04F80B0-28ED-44F4-953B-E504885E7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09D5C9EB-329B-4C5D-AB8E-E8F19890B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233">
                                            <p:graphicEl>
                                              <a:dgm id="{09D5C9EB-329B-4C5D-AB8E-E8F19890B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graphicEl>
                                              <a:dgm id="{0F415948-9408-487F-A3D5-8E51B5C66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233">
                                            <p:graphicEl>
                                              <a:dgm id="{0F415948-9408-487F-A3D5-8E51B5C66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89944591"/>
              </p:ext>
            </p:extLst>
          </p:nvPr>
        </p:nvGraphicFramePr>
        <p:xfrm>
          <a:off x="1666844" y="928670"/>
          <a:ext cx="900115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F20-0245-457D-B2B6-8271BA4B97E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52596" y="4929198"/>
            <a:ext cx="83582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Ширина цілика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повинна відповідати умові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0.1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lpz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&gt; 0.4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lpz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lpz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ширина зони опорного тиску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00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76D4F4C-113E-499E-B8C1-A7D7D79EE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graphicEl>
                                              <a:dgm id="{C76D4F4C-113E-499E-B8C1-A7D7D79EE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B49E8FD-239A-4EDE-8A0D-41380EAC3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graphicEl>
                                              <a:dgm id="{FB49E8FD-239A-4EDE-8A0D-41380EAC3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C81EF4C-30B4-41C2-9F76-0CFDDCFE3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graphicEl>
                                              <a:dgm id="{9C81EF4C-30B4-41C2-9F76-0CFDDCFE3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C85A57A-7091-4169-B530-DB488FEE5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graphicEl>
                                              <a:dgm id="{9C85A57A-7091-4169-B530-DB488FEE5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F135815-DFED-47D2-ACF9-40C186CF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graphicEl>
                                              <a:dgm id="{8F135815-DFED-47D2-ACF9-40C186CF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65FB9E-E7FB-4D13-960C-003663A3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graphicEl>
                                              <a:dgm id="{E365FB9E-E7FB-4D13-960C-003663A3B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D6CAD90-DB08-4703-8BF7-A5511AA30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graphicEl>
                                              <a:dgm id="{DD6CAD90-DB08-4703-8BF7-A5511AA30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35DF5D-6FB3-4873-BF8E-831355DFB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graphicEl>
                                              <a:dgm id="{4E35DF5D-6FB3-4873-BF8E-831355DFB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6BACCC2-0814-44B4-A756-890F3AEB0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graphicEl>
                                              <a:dgm id="{96BACCC2-0814-44B4-A756-890F3AEB0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9E1A29C-C005-486F-BBE8-95A0879A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>
                                            <p:graphicEl>
                                              <a:dgm id="{49E1A29C-C005-486F-BBE8-95A0879A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679A186-7E96-4F4D-BD6A-232CE8E82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graphicEl>
                                              <a:dgm id="{8679A186-7E96-4F4D-BD6A-232CE8E82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BB1933-8FFA-4613-A6F6-5A43CB9D0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graphicEl>
                                              <a:dgm id="{7CBB1933-8FFA-4613-A6F6-5A43CB9D0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D0F2AEE-F339-4D47-86F2-D1DA35420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graphicEl>
                                              <a:dgm id="{1D0F2AEE-F339-4D47-86F2-D1DA35420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C35CC9E-22F4-48FC-A10E-F05427B0F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>
                                            <p:graphicEl>
                                              <a:dgm id="{4C35CC9E-22F4-48FC-A10E-F05427B0F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CF4599A-BCAA-4424-BCB7-04D299499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>
                                            <p:graphicEl>
                                              <a:dgm id="{4CF4599A-BCAA-4424-BCB7-04D299499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93B4B45-5EE1-4F5F-8402-096018D73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>
                                            <p:graphicEl>
                                              <a:dgm id="{D93B4B45-5EE1-4F5F-8402-096018D73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5DA7F2A-E902-46EC-ABBC-D129AC4C4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>
                                            <p:graphicEl>
                                              <a:dgm id="{35DA7F2A-E902-46EC-ABBC-D129AC4C4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290CFB1-92B8-4579-99ED-FC13A48F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">
                                            <p:graphicEl>
                                              <a:dgm id="{8290CFB1-92B8-4579-99ED-FC13A48F0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899E476-CDB5-4E61-B62E-5F61966ED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">
                                            <p:graphicEl>
                                              <a:dgm id="{4899E476-CDB5-4E61-B62E-5F61966ED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FAB820-92A8-4157-BDE0-260BDF426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">
                                            <p:graphicEl>
                                              <a:dgm id="{41FAB820-92A8-4157-BDE0-260BDF426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56C6FD3-6822-445D-9EC4-1767EE719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">
                                            <p:graphicEl>
                                              <a:dgm id="{D56C6FD3-6822-445D-9EC4-1767EE719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F20-0245-457D-B2B6-8271BA4B97E8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1566697205"/>
              </p:ext>
            </p:extLst>
          </p:nvPr>
        </p:nvGraphicFramePr>
        <p:xfrm>
          <a:off x="1440873" y="1524000"/>
          <a:ext cx="9912927" cy="483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381224" y="614497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Стадії самозапалювання вугілля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2943992D-BDCD-4592-8853-E834A216C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>
                                            <p:graphicEl>
                                              <a:dgm id="{2943992D-BDCD-4592-8853-E834A216C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61BC7A25-6CA6-4404-ACBA-34338122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>
                                            <p:graphicEl>
                                              <a:dgm id="{61BC7A25-6CA6-4404-ACBA-343381229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8239DA1B-A2DA-4563-913B-6EA0271F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>
                                            <p:graphicEl>
                                              <a:dgm id="{8239DA1B-A2DA-4563-913B-6EA0271FE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F20-0245-457D-B2B6-8271BA4B97E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89709" y="263652"/>
            <a:ext cx="1094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Заходи відвернення самозапалювання вугілля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13613802"/>
              </p:ext>
            </p:extLst>
          </p:nvPr>
        </p:nvGraphicFramePr>
        <p:xfrm>
          <a:off x="789709" y="971538"/>
          <a:ext cx="10564091" cy="538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02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3CB1B5B-09EE-4A30-803B-FB7F6089F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graphicEl>
                                              <a:dgm id="{33CB1B5B-09EE-4A30-803B-FB7F6089F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F23B0E-EC90-47E1-A2CB-DE1F83C2E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graphicEl>
                                              <a:dgm id="{ADF23B0E-EC90-47E1-A2CB-DE1F83C2E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425AF3D-C2A3-4384-8ED5-7B8C7BC81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graphicEl>
                                              <a:dgm id="{0425AF3D-C2A3-4384-8ED5-7B8C7BC81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1932189-C728-440A-956F-05F5E17B4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graphicEl>
                                              <a:dgm id="{21932189-C728-440A-956F-05F5E17B4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D649C35-3004-4024-BD45-6DC29A54C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graphicEl>
                                              <a:dgm id="{1D649C35-3004-4024-BD45-6DC29A54C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5A39C02-2890-4BDD-957D-602BF2D8C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graphicEl>
                                              <a:dgm id="{A5A39C02-2890-4BDD-957D-602BF2D8C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25EAD26-D8AA-44AD-A4AC-A56725E56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graphicEl>
                                              <a:dgm id="{525EAD26-D8AA-44AD-A4AC-A56725E56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Ла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3055" y="0"/>
            <a:ext cx="9767455" cy="69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8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510" y="215095"/>
            <a:ext cx="10259290" cy="85725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ВИКИДИ ВУГІЛЛЯ І ГАЗУ, ЩО СТАЛИСЯ НА ПЛАСТІ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h8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ДОНЕЦЬКІЙ ОБЛАСТІ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Outbursts locatio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1834" y="1053759"/>
            <a:ext cx="8756166" cy="5804241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F20-0245-457D-B2B6-8271BA4B97E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382" y="269832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uk-UA" sz="2500" b="1" dirty="0">
                <a:latin typeface="Times New Roman" pitchFamily="18" charset="0"/>
                <a:cs typeface="Times New Roman" pitchFamily="18" charset="0"/>
              </a:rPr>
              <a:t>ВИКИД ВУГІЛЛЯ І ГАЗУ, ЩО СТАВСЯ НА ПЛАСТІ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h8 </a:t>
            </a:r>
            <a:r>
              <a:rPr lang="uk-UA" sz="2500" b="1" dirty="0">
                <a:latin typeface="Times New Roman" pitchFamily="18" charset="0"/>
                <a:cs typeface="Times New Roman" pitchFamily="18" charset="0"/>
              </a:rPr>
              <a:t>У ШАХТІ «</a:t>
            </a:r>
            <a:r>
              <a:rPr lang="uk-UA" sz="2500" b="1" dirty="0" err="1" smtClean="0">
                <a:latin typeface="Times New Roman" pitchFamily="18" charset="0"/>
                <a:cs typeface="Times New Roman" pitchFamily="18" charset="0"/>
              </a:rPr>
              <a:t>ДОНБАСС</a:t>
            </a:r>
            <a:r>
              <a:rPr lang="uk-UA" sz="25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24034" y="603318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Викид стався у зоні підвищеного тиску, що виник у масиві вугілля при відпрацюванні пласта </a:t>
            </a:r>
            <a:r>
              <a:rPr lang="en-US" dirty="0"/>
              <a:t>h8 </a:t>
            </a:r>
            <a:r>
              <a:rPr lang="uk-UA" dirty="0"/>
              <a:t>внаслідок проходження локального зсуву пласта.</a:t>
            </a:r>
          </a:p>
        </p:txBody>
      </p:sp>
      <p:pic>
        <p:nvPicPr>
          <p:cNvPr id="23" name="Рисунок 22" descr="Outburst_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3" y="1500175"/>
            <a:ext cx="12169155" cy="4124770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F20-0245-457D-B2B6-8271BA4B97E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F20-0245-457D-B2B6-8271BA4B97E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4" name="Рисунок 23" descr="Outburst_b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4" y="2158424"/>
            <a:ext cx="12185816" cy="42394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0364" y="1650197"/>
            <a:ext cx="142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До викиду</a:t>
            </a:r>
            <a:endParaRPr lang="uk-U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61216" y="1697824"/>
            <a:ext cx="178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Після викиду</a:t>
            </a:r>
            <a:endParaRPr lang="uk-UA" b="1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773382" y="269832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uk-UA" sz="2500" b="1" dirty="0">
                <a:latin typeface="Times New Roman" pitchFamily="18" charset="0"/>
                <a:cs typeface="Times New Roman" pitchFamily="18" charset="0"/>
              </a:rPr>
              <a:t>ВИКИД ВУГІЛЛЯ І ГАЗУ, ЩО СТАВСЯ НА ПЛАСТІ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h8 </a:t>
            </a:r>
            <a:r>
              <a:rPr lang="uk-UA" sz="25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500" b="1">
                <a:latin typeface="Times New Roman" pitchFamily="18" charset="0"/>
                <a:cs typeface="Times New Roman" pitchFamily="18" charset="0"/>
              </a:rPr>
              <a:t>ШАХТІ </a:t>
            </a: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«БАЖАНОВА»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789" y="152369"/>
            <a:ext cx="8229600" cy="86579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ОЗНАКИ РАПТОВИХ ВИКИДІВ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405090248"/>
              </p:ext>
            </p:extLst>
          </p:nvPr>
        </p:nvGraphicFramePr>
        <p:xfrm>
          <a:off x="2258290" y="1320074"/>
          <a:ext cx="8201891" cy="503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F20-0245-457D-B2B6-8271BA4B97E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85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2DAB2D1-316E-427B-B981-F875F4007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>
                                            <p:graphicEl>
                                              <a:dgm id="{E2DAB2D1-316E-427B-B981-F875F4007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6684A82-F6B6-4056-9568-F1EFCC35B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graphicEl>
                                              <a:dgm id="{76684A82-F6B6-4056-9568-F1EFCC35B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8E12084-0848-4BA8-922D-32976BC34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0">
                                            <p:graphicEl>
                                              <a:dgm id="{38E12084-0848-4BA8-922D-32976BC34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525238E-A413-456B-8126-894466B27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0">
                                            <p:graphicEl>
                                              <a:dgm id="{2525238E-A413-456B-8126-894466B27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CABA6E6-5C5F-4169-957C-00C2DC8C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0">
                                            <p:graphicEl>
                                              <a:dgm id="{2CABA6E6-5C5F-4169-957C-00C2DC8C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AD1479E-5198-4AF1-8D46-E3067141D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0">
                                            <p:graphicEl>
                                              <a:dgm id="{2AD1479E-5198-4AF1-8D46-E3067141D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2608F96-FDC9-4B09-AED4-A42EEF9D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0">
                                            <p:graphicEl>
                                              <a:dgm id="{D2608F96-FDC9-4B09-AED4-A42EEF9D2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B1A535C-B458-4DCB-910C-D31494129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0">
                                            <p:graphicEl>
                                              <a:dgm id="{EB1A535C-B458-4DCB-910C-D31494129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C9778CE-1A5F-4FF9-9185-C2DE8C372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0">
                                            <p:graphicEl>
                                              <a:dgm id="{5C9778CE-1A5F-4FF9-9185-C2DE8C372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A6EE7-32D6-4DA2-818E-B1A35D924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0">
                                            <p:graphicEl>
                                              <a:dgm id="{B10A6EE7-32D6-4DA2-818E-B1A35D924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E8FF1D6-0160-46FF-BE46-1610CCD4E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0">
                                            <p:graphicEl>
                                              <a:dgm id="{0E8FF1D6-0160-46FF-BE46-1610CCD4E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851CB44-654B-41AF-8811-521414720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20">
                                            <p:graphicEl>
                                              <a:dgm id="{C851CB44-654B-41AF-8811-521414720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571480"/>
            <a:ext cx="8229600" cy="77241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безпеки у дії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7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742" y="1316513"/>
            <a:ext cx="7756440" cy="51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Прямая со стрелкой 34"/>
          <p:cNvCxnSpPr/>
          <p:nvPr/>
        </p:nvCxnSpPr>
        <p:spPr>
          <a:xfrm flipH="1" flipV="1">
            <a:off x="2256972" y="3914074"/>
            <a:ext cx="1081314" cy="1078840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F20-0245-457D-B2B6-8271BA4B97E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Схема 83"/>
          <p:cNvGraphicFramePr/>
          <p:nvPr>
            <p:extLst>
              <p:ext uri="{D42A27DB-BD31-4B8C-83A1-F6EECF244321}">
                <p14:modId xmlns:p14="http://schemas.microsoft.com/office/powerpoint/2010/main" val="511085950"/>
              </p:ext>
            </p:extLst>
          </p:nvPr>
        </p:nvGraphicFramePr>
        <p:xfrm>
          <a:off x="942109" y="1071545"/>
          <a:ext cx="10557163" cy="539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6" name="Номер слайда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F20-0245-457D-B2B6-8271BA4B97E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16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graphicEl>
                                              <a:dgm id="{AE0837EA-F2D3-4F5A-81AA-98DCDC748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>
                                            <p:graphicEl>
                                              <a:dgm id="{AE0837EA-F2D3-4F5A-81AA-98DCDC748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graphicEl>
                                              <a:dgm id="{CC46381D-0459-44A8-A276-BCC8F71D4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">
                                            <p:graphicEl>
                                              <a:dgm id="{CC46381D-0459-44A8-A276-BCC8F71D4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graphicEl>
                                              <a:dgm id="{811274A4-FA34-41B0-9000-44E48FD41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4">
                                            <p:graphicEl>
                                              <a:dgm id="{811274A4-FA34-41B0-9000-44E48FD41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graphicEl>
                                              <a:dgm id="{ACB4A6A0-13ED-40CE-99C8-889C4E8AD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4">
                                            <p:graphicEl>
                                              <a:dgm id="{ACB4A6A0-13ED-40CE-99C8-889C4E8AD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graphicEl>
                                              <a:dgm id="{08924AA0-03F6-4931-B5EB-C1CA1DF8B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4">
                                            <p:graphicEl>
                                              <a:dgm id="{08924AA0-03F6-4931-B5EB-C1CA1DF8B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graphicEl>
                                              <a:dgm id="{69970F0F-9681-4B9B-B489-E327DAA2A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4">
                                            <p:graphicEl>
                                              <a:dgm id="{69970F0F-9681-4B9B-B489-E327DAA2A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graphicEl>
                                              <a:dgm id="{FE9C9F7B-118C-4590-B07E-D6DACFACD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4">
                                            <p:graphicEl>
                                              <a:dgm id="{FE9C9F7B-118C-4590-B07E-D6DACFACD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4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Схема 91"/>
          <p:cNvGraphicFramePr/>
          <p:nvPr>
            <p:extLst>
              <p:ext uri="{D42A27DB-BD31-4B8C-83A1-F6EECF244321}">
                <p14:modId xmlns:p14="http://schemas.microsoft.com/office/powerpoint/2010/main" val="2758034270"/>
              </p:ext>
            </p:extLst>
          </p:nvPr>
        </p:nvGraphicFramePr>
        <p:xfrm>
          <a:off x="1648691" y="429491"/>
          <a:ext cx="9379527" cy="592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3" name="Номер слайда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F20-0245-457D-B2B6-8271BA4B97E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62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C76D4F4C-113E-499E-B8C1-A7D7D79EE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>
                                            <p:graphicEl>
                                              <a:dgm id="{C76D4F4C-113E-499E-B8C1-A7D7D79EE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FB49E8FD-239A-4EDE-8A0D-41380EAC3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">
                                            <p:graphicEl>
                                              <a:dgm id="{FB49E8FD-239A-4EDE-8A0D-41380EAC3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9C81EF4C-30B4-41C2-9F76-0CFDDCFE3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">
                                            <p:graphicEl>
                                              <a:dgm id="{9C81EF4C-30B4-41C2-9F76-0CFDDCFE3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7CBB1933-8FFA-4613-A6F6-5A43CB9D0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">
                                            <p:graphicEl>
                                              <a:dgm id="{7CBB1933-8FFA-4613-A6F6-5A43CB9D0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1D0F2AEE-F339-4D47-86F2-D1DA35420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">
                                            <p:graphicEl>
                                              <a:dgm id="{1D0F2AEE-F339-4D47-86F2-D1DA35420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319CDC89-837E-49A6-A5A2-427A8ACAC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">
                                            <p:graphicEl>
                                              <a:dgm id="{319CDC89-837E-49A6-A5A2-427A8ACAC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BA212352-82C0-4016-881C-EDD06023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">
                                            <p:graphicEl>
                                              <a:dgm id="{BA212352-82C0-4016-881C-EDD06023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Схема 91"/>
          <p:cNvGraphicFramePr/>
          <p:nvPr>
            <p:extLst>
              <p:ext uri="{D42A27DB-BD31-4B8C-83A1-F6EECF244321}">
                <p14:modId xmlns:p14="http://schemas.microsoft.com/office/powerpoint/2010/main" val="4181026889"/>
              </p:ext>
            </p:extLst>
          </p:nvPr>
        </p:nvGraphicFramePr>
        <p:xfrm>
          <a:off x="221673" y="415635"/>
          <a:ext cx="11859491" cy="4031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3" name="Номер слайда 92"/>
          <p:cNvSpPr>
            <a:spLocks noGrp="1"/>
          </p:cNvSpPr>
          <p:nvPr>
            <p:ph type="sldNum" sz="quarter" idx="12"/>
          </p:nvPr>
        </p:nvSpPr>
        <p:spPr>
          <a:xfrm>
            <a:off x="5238744" y="6286521"/>
            <a:ext cx="2133600" cy="365125"/>
          </a:xfrm>
        </p:spPr>
        <p:txBody>
          <a:bodyPr/>
          <a:lstStyle/>
          <a:p>
            <a:pPr algn="ctr"/>
            <a:fld id="{85B12F20-0245-457D-B2B6-8271BA4B97E8}" type="slidenum">
              <a:rPr lang="ru-RU" sz="1400" b="1"/>
              <a:pPr algn="ctr"/>
              <a:t>9</a:t>
            </a:fld>
            <a:endParaRPr lang="ru-RU" sz="1400" b="1" dirty="0"/>
          </a:p>
        </p:txBody>
      </p:sp>
      <p:pic>
        <p:nvPicPr>
          <p:cNvPr id="96" name="Рисунок 95" descr="Пункты спасательные (магистральный и передвижной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600" y="3374721"/>
            <a:ext cx="6143636" cy="29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F0DE5928-08A3-495F-9859-421B5DF5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>
                                            <p:graphicEl>
                                              <a:dgm id="{F0DE5928-08A3-495F-9859-421B5DF57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4C35CC9E-22F4-48FC-A10E-F05427B0F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">
                                            <p:graphicEl>
                                              <a:dgm id="{4C35CC9E-22F4-48FC-A10E-F05427B0F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4CF4599A-BCAA-4424-BCB7-04D299499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">
                                            <p:graphicEl>
                                              <a:dgm id="{4CF4599A-BCAA-4424-BCB7-04D299499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D93B4B45-5EE1-4F5F-8402-096018D73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">
                                            <p:graphicEl>
                                              <a:dgm id="{D93B4B45-5EE1-4F5F-8402-096018D73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35DA7F2A-E902-46EC-ABBC-D129AC4C4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">
                                            <p:graphicEl>
                                              <a:dgm id="{35DA7F2A-E902-46EC-ABBC-D129AC4C4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8290CFB1-92B8-4579-99ED-FC13A48F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">
                                            <p:graphicEl>
                                              <a:dgm id="{8290CFB1-92B8-4579-99ED-FC13A48F0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4899E476-CDB5-4E61-B62E-5F61966ED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">
                                            <p:graphicEl>
                                              <a:dgm id="{4899E476-CDB5-4E61-B62E-5F61966ED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41FAB820-92A8-4157-BDE0-260BDF426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">
                                            <p:graphicEl>
                                              <a:dgm id="{41FAB820-92A8-4157-BDE0-260BDF426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D56C6FD3-6822-445D-9EC4-1767EE719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">
                                            <p:graphicEl>
                                              <a:dgm id="{D56C6FD3-6822-445D-9EC4-1767EE719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5A0DBDC5-D385-433E-A54B-6330D7087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2">
                                            <p:graphicEl>
                                              <a:dgm id="{5A0DBDC5-D385-433E-A54B-6330D7087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2D591622-059E-44E3-8ED4-BB4BFB13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">
                                            <p:graphicEl>
                                              <a:dgm id="{2D591622-059E-44E3-8ED4-BB4BFB13B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92">
                                            <p:graphicEl>
                                              <a:dgm id="{41FAB820-92A8-4157-BDE0-260BDF426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2">
                                            <p:graphicEl>
                                              <a:dgm id="{41FAB820-92A8-4157-BDE0-260BDF426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2">
                                            <p:graphicEl>
                                              <a:dgm id="{41FAB820-92A8-4157-BDE0-260BDF426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92">
                                            <p:graphicEl>
                                              <a:dgm id="{D56C6FD3-6822-445D-9EC4-1767EE719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2">
                                            <p:graphicEl>
                                              <a:dgm id="{D56C6FD3-6822-445D-9EC4-1767EE719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2">
                                            <p:graphicEl>
                                              <a:dgm id="{D56C6FD3-6822-445D-9EC4-1767EE719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2" grpId="0" uiExpand="1">
        <p:bldSub>
          <a:bldDgm bld="one"/>
        </p:bldSub>
      </p:bldGraphic>
      <p:bldGraphic spid="92" grpId="1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374</Words>
  <Application>Microsoft Office PowerPoint</Application>
  <PresentationFormat>Широкоэкранный</PresentationFormat>
  <Paragraphs>90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Особливі випадки розробки вугільних пластів</vt:lpstr>
      <vt:lpstr>ВИКИДИ ВУГІЛЛЯ І ГАЗУ, ЩО СТАЛИСЯ НА ПЛАСТІ h8 В ДОНЕЦЬКІЙ ОБЛАСТІ </vt:lpstr>
      <vt:lpstr>ВИКИД ВУГІЛЛЯ І ГАЗУ, ЩО СТАВСЯ НА ПЛАСТІ h8 У ШАХТІ «ДОНБАСС» </vt:lpstr>
      <vt:lpstr>ВИКИД ВУГІЛЛЯ І ГАЗУ, ЩО СТАВСЯ НА ПЛАСТІ h8 У ШАХТІ «БАЖАНОВА» </vt:lpstr>
      <vt:lpstr>ОСНОВНІ ОЗНАКИ РАПТОВИХ ВИКИДІВ</vt:lpstr>
      <vt:lpstr>Правила безпеки у дії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Oleh Khomenchuk</dc:creator>
  <cp:lastModifiedBy>Oleh Khomenchuk</cp:lastModifiedBy>
  <cp:revision>15</cp:revision>
  <dcterms:created xsi:type="dcterms:W3CDTF">2018-05-06T19:56:04Z</dcterms:created>
  <dcterms:modified xsi:type="dcterms:W3CDTF">2019-05-09T22:04:04Z</dcterms:modified>
</cp:coreProperties>
</file>