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56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027" autoAdjust="0"/>
  </p:normalViewPr>
  <p:slideViewPr>
    <p:cSldViewPr snapToGrid="0">
      <p:cViewPr varScale="1">
        <p:scale>
          <a:sx n="68" d="100"/>
          <a:sy n="68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3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6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8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2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8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7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2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4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AD01-767C-4116-AE91-890DC3D55182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2A66-52BB-4541-BB61-4D9EC815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1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65388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Поверховий спосіб </a:t>
            </a:r>
            <a:r>
              <a:rPr lang="uk-UA" sz="3600" b="1" dirty="0" smtClean="0"/>
              <a:t>(а-</a:t>
            </a:r>
            <a:r>
              <a:rPr lang="uk-UA" sz="3600" b="1" dirty="0" err="1" smtClean="0"/>
              <a:t>відробка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бремсбергової</a:t>
            </a:r>
            <a:r>
              <a:rPr lang="uk-UA" sz="3600" b="1" dirty="0" smtClean="0"/>
              <a:t> частини)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6042" y="636335"/>
            <a:ext cx="7182529" cy="4765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818" y="5401994"/>
            <a:ext cx="7096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757" y="294787"/>
            <a:ext cx="10515600" cy="66181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Поверховий спосіб </a:t>
            </a:r>
            <a:r>
              <a:rPr lang="uk-UA" sz="4000" b="1" dirty="0"/>
              <a:t>(а-</a:t>
            </a:r>
            <a:r>
              <a:rPr lang="uk-UA" sz="4000" b="1" dirty="0" err="1"/>
              <a:t>відробка</a:t>
            </a:r>
            <a:r>
              <a:rPr lang="uk-UA" sz="4000" b="1" dirty="0"/>
              <a:t> </a:t>
            </a:r>
            <a:r>
              <a:rPr lang="uk-UA" sz="4000" b="1" dirty="0" err="1" smtClean="0"/>
              <a:t>похилової</a:t>
            </a:r>
            <a:r>
              <a:rPr lang="uk-UA" sz="4000" b="1" dirty="0" smtClean="0"/>
              <a:t> </a:t>
            </a:r>
            <a:r>
              <a:rPr lang="uk-UA" sz="4000" b="1" dirty="0"/>
              <a:t>частини)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8552" y="956603"/>
            <a:ext cx="6435336" cy="4487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818" y="5401994"/>
            <a:ext cx="7096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2186" y="478301"/>
            <a:ext cx="8779260" cy="59648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4351" y="3967089"/>
            <a:ext cx="1674055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3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340" y="1266093"/>
            <a:ext cx="11022438" cy="4820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80960" y="3502855"/>
            <a:ext cx="2152357" cy="40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7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815" y="562073"/>
            <a:ext cx="5445369" cy="7884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Поверховий спосіб підготовки крутих і </a:t>
            </a:r>
            <a:r>
              <a:rPr lang="uk-UA" b="1" dirty="0" err="1" smtClean="0"/>
              <a:t>крутопохилих</a:t>
            </a:r>
            <a:r>
              <a:rPr lang="uk-UA" b="1" dirty="0" smtClean="0"/>
              <a:t> пластів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852" y="137292"/>
            <a:ext cx="6257152" cy="612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8616" y="2805626"/>
            <a:ext cx="5524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3452" y="91076"/>
            <a:ext cx="10515600" cy="63776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Панельний спосіб підготовки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155" y="591817"/>
            <a:ext cx="8346141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3330" y="4943155"/>
            <a:ext cx="7295843" cy="17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152"/>
            <a:ext cx="12192000" cy="5345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Панельний спосіб підготовки горизонтального пласта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4039" y="663678"/>
            <a:ext cx="7010400" cy="3800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6037" y="4849147"/>
            <a:ext cx="70199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Погоризонтний</a:t>
            </a:r>
            <a:r>
              <a:rPr lang="uk-UA" b="1" dirty="0" smtClean="0"/>
              <a:t> спосіб підготовки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5006" y="884904"/>
            <a:ext cx="6581987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6558" y="5236242"/>
            <a:ext cx="5798882" cy="16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73397"/>
            <a:ext cx="10515600" cy="6525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Підготовка шахтного поля головними штреками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4736" y="825911"/>
            <a:ext cx="749447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4736" y="5444000"/>
            <a:ext cx="75533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Поверховий спосіб (а-відробка бремсбергової частини)</vt:lpstr>
      <vt:lpstr>Поверховий спосіб (а-відробка похилової частини)</vt:lpstr>
      <vt:lpstr>Презентация PowerPoint</vt:lpstr>
      <vt:lpstr>Презентация PowerPoint</vt:lpstr>
      <vt:lpstr>Поверховий спосіб підготовки крутих і крутопохилих пластів</vt:lpstr>
      <vt:lpstr>Панельний спосіб підготовки</vt:lpstr>
      <vt:lpstr>Панельний спосіб підготовки горизонтального пласта</vt:lpstr>
      <vt:lpstr>Погоризонтний спосіб підготовки</vt:lpstr>
      <vt:lpstr>Підготовка шахтного поля головними штреками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Панельний спосіб підготовки</dc:title>
  <dc:creator>Oleh Khomenchuk</dc:creator>
  <cp:lastModifiedBy>Oleh Khomenchuk</cp:lastModifiedBy>
  <cp:revision>5</cp:revision>
  <dcterms:created xsi:type="dcterms:W3CDTF">2018-04-22T20:41:39Z</dcterms:created>
  <dcterms:modified xsi:type="dcterms:W3CDTF">2018-04-22T21:26:30Z</dcterms:modified>
</cp:coreProperties>
</file>