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2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2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7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5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0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3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6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4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40FF-EB51-4E28-8EEF-79EACD094EE9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8D4AA-BEF7-4315-BE9C-A8CCDAEC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emf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198870"/>
            <a:ext cx="10515600" cy="81251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Охорона пластових похилих виробок</a:t>
            </a:r>
            <a:br>
              <a:rPr lang="uk-UA" b="1" dirty="0" smtClean="0"/>
            </a:br>
            <a:r>
              <a:rPr lang="uk-UA" b="1" dirty="0" smtClean="0"/>
              <a:t>ціликами вугілля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9927"/>
            <a:ext cx="8316474" cy="5708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9818" y="1149927"/>
            <a:ext cx="2964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– допоміжний бремсберг;</a:t>
            </a:r>
          </a:p>
          <a:p>
            <a:r>
              <a:rPr lang="uk-UA" dirty="0" smtClean="0"/>
              <a:t>2 – транспортний бремсберг;</a:t>
            </a:r>
          </a:p>
          <a:p>
            <a:r>
              <a:rPr lang="uk-UA" dirty="0" smtClean="0"/>
              <a:t>3 – вентиляційний хідник;</a:t>
            </a:r>
          </a:p>
          <a:p>
            <a:r>
              <a:rPr lang="uk-UA" dirty="0" smtClean="0"/>
              <a:t>4 – епюра гірського тиску.</a:t>
            </a:r>
          </a:p>
          <a:p>
            <a:endParaRPr lang="uk-UA" dirty="0"/>
          </a:p>
          <a:p>
            <a:r>
              <a:rPr lang="uk-UA" dirty="0" smtClean="0"/>
              <a:t>Розмір цілика: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8589818" y="3276759"/>
            <a:ext cx="2610975" cy="609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8589818" y="4012249"/>
            <a:ext cx="1776914" cy="645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398294" y="4633728"/>
            <a:ext cx="5793706" cy="325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937908" y="4971935"/>
            <a:ext cx="4087837" cy="3474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7965154" y="5357168"/>
            <a:ext cx="3026241" cy="2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7657" y="176440"/>
            <a:ext cx="3762828" cy="36117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Охорона пластових похилих виробок</a:t>
            </a:r>
            <a:br>
              <a:rPr lang="uk-UA" b="1" dirty="0" smtClean="0"/>
            </a:br>
            <a:r>
              <a:rPr lang="uk-UA" b="1" dirty="0" smtClean="0"/>
              <a:t>бутовими смугами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341"/>
            <a:ext cx="8171543" cy="68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3258" y="365125"/>
            <a:ext cx="4717142" cy="594858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Охорона пластових похилих виробок розташуванням їх в масиві обвалених та ущільнених порід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829"/>
            <a:ext cx="6888001" cy="68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257" y="365125"/>
            <a:ext cx="3802743" cy="6195331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Охорона польових похилих виробок суцільним ціликом вугілля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8970"/>
            <a:ext cx="8389258" cy="59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144"/>
            <a:ext cx="11340888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Розташування польових похилих виробок з попередньою або подальшою їхньою </a:t>
            </a:r>
            <a:r>
              <a:rPr lang="uk-UA" b="1" dirty="0" err="1" smtClean="0"/>
              <a:t>надробкою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1718"/>
            <a:ext cx="7053943" cy="5666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0772" y="1326907"/>
            <a:ext cx="409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Відстань від контуру зони розвантаження до польової виробки: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7544786" y="1932150"/>
            <a:ext cx="3227456" cy="763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8832" y="2861788"/>
            <a:ext cx="5410256" cy="1971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4786" y="4833258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Ширина бар'єрних ціликів: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8096432" y="5231621"/>
            <a:ext cx="1450542" cy="4819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2200" y="5812581"/>
            <a:ext cx="5416888" cy="8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143" y="365126"/>
            <a:ext cx="4775200" cy="618081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Спосіб охорони польових похилих виробок одним опорним ціликом, що залишається на пласті між двома виробками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0"/>
            <a:ext cx="6720114" cy="68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90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Охорона пластових похилих виробок ціликами вугілля</vt:lpstr>
      <vt:lpstr>Охорона пластових похилих виробок бутовими смугами</vt:lpstr>
      <vt:lpstr>Охорона пластових похилих виробок розташуванням їх в масиві обвалених та ущільнених порід</vt:lpstr>
      <vt:lpstr>Охорона польових похилих виробок суцільним ціликом вугілля</vt:lpstr>
      <vt:lpstr>Розташування польових похилих виробок з попередньою або подальшою їхньою надробкою</vt:lpstr>
      <vt:lpstr>Спосіб охорони польових похилих виробок одним опорним ціликом, що залишається на пласті між двома виробками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Oleh Khomenchuk</dc:creator>
  <cp:lastModifiedBy>Oleh Khomenchuk</cp:lastModifiedBy>
  <cp:revision>23</cp:revision>
  <dcterms:created xsi:type="dcterms:W3CDTF">2018-05-02T10:48:16Z</dcterms:created>
  <dcterms:modified xsi:type="dcterms:W3CDTF">2018-05-07T09:36:54Z</dcterms:modified>
</cp:coreProperties>
</file>