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3584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584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3587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58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3588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6977E77-896C-4C03-A91B-5A133742FF31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591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70BA8-6B1D-4AA9-82D3-68434565D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87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2CC20D-14F6-4ECD-898D-DFDAB8B6CC5F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EB4C-ADD3-4B98-B5B5-E7009CD29C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75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F232C-558B-4336-AFE9-FF1CF9D4D8E7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AF9F-EE63-4953-9A9A-A56EDD5A1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71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1796A-48A0-40DC-B950-2778E13798D7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3023-04FD-4168-905F-34580B3E1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03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D552E-679A-4749-ABF6-B20B016FD96E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E4460-55E8-4376-9B03-54ADE2F682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45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E6C7E1-23E1-4AA7-B1A4-24049FBBE754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06B1-8213-493B-B1F1-713C10C44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8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1DAC7-8A71-4D02-96CC-DC7176D6B933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4312-DA2A-46B3-BD7E-E8791B41EC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67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5A248-CD4D-474C-A548-846F483A7503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4DB92-99CC-427D-88F8-09923F7E5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04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3BA29-6255-47A7-B810-D97497FB54AF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F632-67AD-4D15-8D41-5E53788BE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69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BCB7B-D987-453B-BE93-917BDB2C5E73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DB53-17A8-4073-BA72-0D191F424F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7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A4936-0462-4AE4-A865-BE02E391805B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C84D-86B0-4AF5-A0B3-A89E1DE5F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8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3481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348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482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3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4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3484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8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3486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48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3486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8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348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sp>
            <p:nvSpPr>
              <p:cNvPr id="3487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7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7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7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7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8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8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88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34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E11483-D15A-45D2-AB56-BAB2C44F3742}" type="datetimeFigureOut">
              <a:rPr lang="ru-RU" altLang="ru-RU"/>
              <a:pPr/>
              <a:t>30.03.2020</a:t>
            </a:fld>
            <a:endParaRPr lang="ru-RU" altLang="ru-RU"/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758C41-81F3-4685-AD19-3BD2399B19D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488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1638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662113" y="876301"/>
            <a:ext cx="888841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Технологические схемы разрабатываются применительно к основным горно-геологическим условиям угольных шахт Украины с применением комбайнового и буровзрывного способов проходки. Поперечные сечения выработок принимаются типовыми. Технологические схемы рассчитываются для соответствующих поперечных сечений горных выработок в свету с учетом осадки.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77988" y="0"/>
            <a:ext cx="8443912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Технологические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схемы проведения горизонтальных и наклонных выработок</a:t>
            </a:r>
          </a:p>
        </p:txBody>
      </p:sp>
      <p:pic>
        <p:nvPicPr>
          <p:cNvPr id="54279" name="Picture 7" descr="Лекция 4 техн схема гпкс проход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6"/>
          <a:stretch>
            <a:fillRect/>
          </a:stretch>
        </p:blipFill>
        <p:spPr bwMode="auto">
          <a:xfrm>
            <a:off x="1685926" y="2692401"/>
            <a:ext cx="6613525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30375" y="6232526"/>
            <a:ext cx="8688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градусов выработок комбайнами легкого типа с использованием ленточных конвейеров</a:t>
            </a:r>
          </a:p>
        </p:txBody>
      </p:sp>
      <p:pic>
        <p:nvPicPr>
          <p:cNvPr id="54281" name="Picture 9" descr="Лекция 4 техн схема гпкс проходка с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4" y="2844801"/>
            <a:ext cx="2249487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931988" y="323851"/>
            <a:ext cx="8240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градусов выработок комбайнами легкого типа с использованием ленточных конвейеров</a:t>
            </a:r>
          </a:p>
        </p:txBody>
      </p:sp>
      <p:pic>
        <p:nvPicPr>
          <p:cNvPr id="55302" name="Picture 6" descr="Лекция 4 техн схема 4-пп2м  комбинированая проход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54150"/>
            <a:ext cx="6296025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Лекция 4 техн схема 4-пп2м  комбинированая проходка с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460500"/>
            <a:ext cx="2798762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855788" y="190501"/>
            <a:ext cx="8240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градусов нарезных выработок комплексом КН-78 (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типоразмера)</a:t>
            </a:r>
          </a:p>
        </p:txBody>
      </p:sp>
      <p:pic>
        <p:nvPicPr>
          <p:cNvPr id="56326" name="Picture 6" descr="Лекция 4 техн схема КН-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" t="6250" r="636" b="4033"/>
          <a:stretch>
            <a:fillRect/>
          </a:stretch>
        </p:blipFill>
        <p:spPr bwMode="auto">
          <a:xfrm>
            <a:off x="1638301" y="927101"/>
            <a:ext cx="881221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Лекция 4 техн схема КН-78 с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195888"/>
            <a:ext cx="3848100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0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55788" y="190501"/>
            <a:ext cx="8240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градусов выработок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опережающей выемкой угольного пласта нарезным комбайном КН-78--01</a:t>
            </a:r>
          </a:p>
        </p:txBody>
      </p:sp>
      <p:pic>
        <p:nvPicPr>
          <p:cNvPr id="57350" name="Picture 6" descr="Лекция 4 техн схема КН-78 + буровзрывная маш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" t="1129" r="612" b="2258"/>
          <a:stretch>
            <a:fillRect/>
          </a:stretch>
        </p:blipFill>
        <p:spPr bwMode="auto">
          <a:xfrm>
            <a:off x="2117726" y="841376"/>
            <a:ext cx="803116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Лекция 4 техн схема КН-78 + буровзрывная машина сеч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" t="705" r="2356"/>
          <a:stretch>
            <a:fillRect/>
          </a:stretch>
        </p:blipFill>
        <p:spPr bwMode="auto">
          <a:xfrm>
            <a:off x="3074988" y="3967164"/>
            <a:ext cx="6292850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855788" y="190501"/>
            <a:ext cx="8240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градусов выработок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опережающей выемкой угольного пласта нарезным комбайном КН-78--01</a:t>
            </a:r>
          </a:p>
        </p:txBody>
      </p:sp>
    </p:spTree>
    <p:extLst>
      <p:ext uri="{BB962C8B-B14F-4D97-AF65-F5344CB8AC3E}">
        <p14:creationId xmlns:p14="http://schemas.microsoft.com/office/powerpoint/2010/main" val="208906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24050" y="152401"/>
            <a:ext cx="7907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градусов выработок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буровзрывным способом</a:t>
            </a:r>
          </a:p>
        </p:txBody>
      </p:sp>
      <p:pic>
        <p:nvPicPr>
          <p:cNvPr id="58374" name="Picture 6" descr="Лекция 4 техн схема МПК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803276"/>
            <a:ext cx="8408987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Лекция 4 техн схема МПК-3 с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4" y="4776788"/>
            <a:ext cx="3051175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9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924050" y="152400"/>
            <a:ext cx="7907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и наклонных до 1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градусов выработок</a:t>
            </a:r>
            <a:r>
              <a:rPr kumimoji="0" lang="en-US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применением ППМ 2ПНБ-2Б, электрогидравлического бура ЭГБП-1М и рельсовым транспортом</a:t>
            </a:r>
          </a:p>
        </p:txBody>
      </p:sp>
      <p:pic>
        <p:nvPicPr>
          <p:cNvPr id="59398" name="Picture 6" descr="Лекция 4 техн схема 2ПНБ-2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962026"/>
            <a:ext cx="88709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Лекция 4 техн схема 2ПНБ-2Б се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721226"/>
            <a:ext cx="307975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1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Лекция 4 техн схема1ППН-5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6" y="727076"/>
            <a:ext cx="8886825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924050" y="152401"/>
            <a:ext cx="7907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проведения горизонтальных двухпутевых выработок буровзрывным способом с использованием погрузочных машин 1-ППН-5Э</a:t>
            </a:r>
          </a:p>
        </p:txBody>
      </p:sp>
      <p:pic>
        <p:nvPicPr>
          <p:cNvPr id="60423" name="Picture 7" descr="Лекция 4 техн схема1ППН-5Э с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462464"/>
            <a:ext cx="3243262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037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Wingdings</vt:lpstr>
      <vt:lpstr>Сетка с тенью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Oleh Khomenchuk</dc:creator>
  <cp:lastModifiedBy>Oleh Khomenchuk</cp:lastModifiedBy>
  <cp:revision>1</cp:revision>
  <dcterms:created xsi:type="dcterms:W3CDTF">2020-03-29T23:50:45Z</dcterms:created>
  <dcterms:modified xsi:type="dcterms:W3CDTF">2020-03-29T23:51:24Z</dcterms:modified>
</cp:coreProperties>
</file>