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85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73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614B-AA2D-403A-B673-22601A24B80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718B-C2FB-41F7-96EC-F9EB014D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1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614B-AA2D-403A-B673-22601A24B80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718B-C2FB-41F7-96EC-F9EB014D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87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614B-AA2D-403A-B673-22601A24B80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718B-C2FB-41F7-96EC-F9EB014D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06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614B-AA2D-403A-B673-22601A24B80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718B-C2FB-41F7-96EC-F9EB014D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22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614B-AA2D-403A-B673-22601A24B80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718B-C2FB-41F7-96EC-F9EB014D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25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614B-AA2D-403A-B673-22601A24B80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718B-C2FB-41F7-96EC-F9EB014D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9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614B-AA2D-403A-B673-22601A24B80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718B-C2FB-41F7-96EC-F9EB014D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69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614B-AA2D-403A-B673-22601A24B80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718B-C2FB-41F7-96EC-F9EB014D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3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614B-AA2D-403A-B673-22601A24B80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718B-C2FB-41F7-96EC-F9EB014D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45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614B-AA2D-403A-B673-22601A24B80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718B-C2FB-41F7-96EC-F9EB014D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75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614B-AA2D-403A-B673-22601A24B80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718B-C2FB-41F7-96EC-F9EB014D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30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C614B-AA2D-403A-B673-22601A24B80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6718B-C2FB-41F7-96EC-F9EB014D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66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8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7" Type="http://schemas.microsoft.com/office/2007/relationships/hdphoto" Target="../media/hdphoto2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20.wdp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7" Type="http://schemas.microsoft.com/office/2007/relationships/hdphoto" Target="../media/hdphoto2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23.wdp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6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8.wdp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0.wdp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5.wdp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6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7.wdp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8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9.wdp"/><Relationship Id="rId7" Type="http://schemas.microsoft.com/office/2007/relationships/hdphoto" Target="../media/hdphoto4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microsoft.com/office/2007/relationships/hdphoto" Target="../media/hdphoto40.wdp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7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Системи розробки вугільних пластів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3234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Проведення нового вентиляційного </a:t>
            </a:r>
            <a:r>
              <a:rPr lang="uk-UA" b="1" dirty="0" err="1" smtClean="0"/>
              <a:t>штрека</a:t>
            </a:r>
            <a:r>
              <a:rPr lang="uk-UA" b="1" dirty="0" smtClean="0"/>
              <a:t> і охороною його бутовою смугою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254" y="1898537"/>
            <a:ext cx="6520622" cy="41684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12800" y="1690688"/>
            <a:ext cx="609600" cy="747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387771" y="2540000"/>
            <a:ext cx="387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 – новий вентиляційний штрек;</a:t>
            </a:r>
          </a:p>
          <a:p>
            <a:r>
              <a:rPr lang="uk-UA" dirty="0" smtClean="0"/>
              <a:t>3 – запасний вихід з лави (берма).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4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Проведення нового вентиляційного </a:t>
            </a:r>
            <a:r>
              <a:rPr lang="uk-UA" b="1" dirty="0" err="1" smtClean="0"/>
              <a:t>штрека</a:t>
            </a:r>
            <a:r>
              <a:rPr lang="uk-UA" b="1" dirty="0" smtClean="0"/>
              <a:t> і охороною його </a:t>
            </a:r>
            <a:r>
              <a:rPr lang="uk-UA" b="1" dirty="0" err="1" smtClean="0"/>
              <a:t>двустороньою</a:t>
            </a:r>
            <a:r>
              <a:rPr lang="uk-UA" b="1" dirty="0" smtClean="0"/>
              <a:t> бутовою смугою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2971" y="1808257"/>
            <a:ext cx="4331154" cy="48501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02971" y="1808257"/>
            <a:ext cx="653143" cy="49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387771" y="2540000"/>
            <a:ext cx="387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 – новий вентиляційний штрек;</a:t>
            </a:r>
          </a:p>
          <a:p>
            <a:r>
              <a:rPr lang="uk-UA" dirty="0" smtClean="0"/>
              <a:t>4 – вентиляційний </a:t>
            </a:r>
            <a:r>
              <a:rPr lang="uk-UA" dirty="0" err="1" smtClean="0"/>
              <a:t>косовик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3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Повторне використання колишнього транспортного </a:t>
            </a:r>
            <a:r>
              <a:rPr lang="uk-UA" b="1" dirty="0" err="1" smtClean="0"/>
              <a:t>штрека</a:t>
            </a:r>
            <a:r>
              <a:rPr lang="uk-UA" b="1" dirty="0" smtClean="0"/>
              <a:t> в якості вентиляційного і охороною його ціликами вугілля або односторонньою бутовою смугою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999" y="2067964"/>
            <a:ext cx="7227775" cy="44924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7999" y="2074899"/>
            <a:ext cx="653143" cy="49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13942" y="2067964"/>
            <a:ext cx="653143" cy="49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735774" y="4078514"/>
            <a:ext cx="3948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5 – колишній транспортний пластовий штрек;</a:t>
            </a:r>
          </a:p>
          <a:p>
            <a:r>
              <a:rPr lang="uk-UA" dirty="0" smtClean="0"/>
              <a:t>6 – бутовий штрек.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0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32901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Повторне використання колишнього транспортного </a:t>
            </a:r>
            <a:r>
              <a:rPr lang="uk-UA" sz="3600" b="1" dirty="0" err="1" smtClean="0"/>
              <a:t>штрека</a:t>
            </a:r>
            <a:r>
              <a:rPr lang="uk-UA" sz="3600" b="1" dirty="0" smtClean="0"/>
              <a:t> в якості вентиляційного і охороною його </a:t>
            </a:r>
            <a:r>
              <a:rPr lang="uk-UA" sz="3600" b="1" dirty="0" err="1" smtClean="0"/>
              <a:t>двусторонньою</a:t>
            </a:r>
            <a:r>
              <a:rPr lang="uk-UA" sz="3600" b="1" dirty="0" smtClean="0"/>
              <a:t> бутовою смугою або штучними спорудами</a:t>
            </a:r>
            <a:endParaRPr lang="ru-RU" sz="36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34871"/>
            <a:ext cx="7814809" cy="46413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537881"/>
            <a:ext cx="653143" cy="49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07404" y="1537881"/>
            <a:ext cx="653143" cy="49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76514" y="6263419"/>
            <a:ext cx="11661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5 – колишній транспортний пластовий штрек; 7 – вентиляційний хідник в закладці; 8 – вентиляційний просік;</a:t>
            </a:r>
          </a:p>
          <a:p>
            <a:r>
              <a:rPr lang="uk-UA" dirty="0" smtClean="0"/>
              <a:t>9 – вентиляційний пластовий штрек.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6571" y="5937136"/>
            <a:ext cx="262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На передній </a:t>
            </a:r>
            <a:r>
              <a:rPr lang="uk-UA" dirty="0" err="1" smtClean="0"/>
              <a:t>вент</a:t>
            </a:r>
            <a:r>
              <a:rPr lang="uk-UA" dirty="0" smtClean="0"/>
              <a:t>. хідник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07404" y="5937136"/>
            <a:ext cx="236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На задній </a:t>
            </a:r>
            <a:r>
              <a:rPr lang="uk-UA" dirty="0" err="1" smtClean="0"/>
              <a:t>вент</a:t>
            </a:r>
            <a:r>
              <a:rPr lang="uk-UA" dirty="0" smtClean="0"/>
              <a:t>. хідник</a:t>
            </a:r>
            <a:endParaRPr lang="ru-RU" dirty="0"/>
          </a:p>
        </p:txBody>
      </p:sp>
      <p:pic>
        <p:nvPicPr>
          <p:cNvPr id="12" name="Объект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1065" y="1758610"/>
            <a:ext cx="2501675" cy="428858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591065" y="1572305"/>
            <a:ext cx="653143" cy="49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Повторне використання колишнього транспортного польового </a:t>
            </a:r>
            <a:r>
              <a:rPr lang="uk-UA" b="1" dirty="0" err="1" smtClean="0"/>
              <a:t>штрека</a:t>
            </a:r>
            <a:r>
              <a:rPr lang="uk-UA" b="1" dirty="0" smtClean="0"/>
              <a:t> в якості вентиляційного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771" y="1891577"/>
            <a:ext cx="9011104" cy="45190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5771" y="1891577"/>
            <a:ext cx="653143" cy="49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86628" y="1891577"/>
            <a:ext cx="653143" cy="49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75771" y="5559765"/>
            <a:ext cx="2622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На передній </a:t>
            </a:r>
            <a:r>
              <a:rPr lang="uk-UA" dirty="0" err="1" smtClean="0"/>
              <a:t>вент</a:t>
            </a:r>
            <a:r>
              <a:rPr lang="uk-UA" dirty="0" smtClean="0"/>
              <a:t>. гезенк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856604" y="5559765"/>
            <a:ext cx="236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На задній </a:t>
            </a:r>
            <a:r>
              <a:rPr lang="uk-UA" dirty="0" err="1" smtClean="0"/>
              <a:t>вент</a:t>
            </a:r>
            <a:r>
              <a:rPr lang="uk-UA" dirty="0" smtClean="0"/>
              <a:t>. гезенк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215086" y="2206171"/>
            <a:ext cx="35995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 – вентиляційний просік;</a:t>
            </a:r>
          </a:p>
          <a:p>
            <a:r>
              <a:rPr lang="uk-UA" dirty="0" smtClean="0"/>
              <a:t>9 – вентиляційний пластовий штрек;</a:t>
            </a:r>
          </a:p>
          <a:p>
            <a:r>
              <a:rPr lang="uk-UA" dirty="0" smtClean="0"/>
              <a:t>10 – вентиляційний польовий штрек;</a:t>
            </a:r>
          </a:p>
          <a:p>
            <a:r>
              <a:rPr lang="uk-UA" dirty="0" smtClean="0"/>
              <a:t>11- вентиляційний гезенк.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76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714" y="1943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Суцільна система розробки із середнім вентиляційним штреком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19906"/>
            <a:ext cx="8354414" cy="5338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6971" y="1814286"/>
            <a:ext cx="325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1, 2, 3 – відповідно транспортний, вентиляційний і </a:t>
            </a:r>
            <a:r>
              <a:rPr lang="uk-UA" dirty="0" err="1" smtClean="0"/>
              <a:t>повітряподавальний</a:t>
            </a:r>
            <a:r>
              <a:rPr lang="uk-UA" dirty="0" smtClean="0"/>
              <a:t> штреки;</a:t>
            </a:r>
          </a:p>
          <a:p>
            <a:r>
              <a:rPr lang="uk-UA" dirty="0" smtClean="0"/>
              <a:t>4 – конвеєрний хідник;</a:t>
            </a:r>
          </a:p>
          <a:p>
            <a:r>
              <a:rPr lang="uk-UA" dirty="0" smtClean="0"/>
              <a:t>5 – конвеєрний штрек (</a:t>
            </a:r>
            <a:r>
              <a:rPr lang="uk-UA" dirty="0" err="1" smtClean="0"/>
              <a:t>косовик</a:t>
            </a:r>
            <a:r>
              <a:rPr lang="uk-UA" dirty="0" smtClean="0"/>
              <a:t>);</a:t>
            </a:r>
          </a:p>
          <a:p>
            <a:r>
              <a:rPr lang="uk-UA" dirty="0" smtClean="0"/>
              <a:t>6 – бутовий штрек;</a:t>
            </a:r>
          </a:p>
          <a:p>
            <a:r>
              <a:rPr lang="uk-UA" dirty="0" smtClean="0"/>
              <a:t>7 – вентиляційний </a:t>
            </a:r>
            <a:r>
              <a:rPr lang="uk-UA" dirty="0" err="1" smtClean="0"/>
              <a:t>косовик</a:t>
            </a:r>
            <a:r>
              <a:rPr lang="uk-UA" dirty="0" smtClean="0"/>
              <a:t>;</a:t>
            </a:r>
          </a:p>
          <a:p>
            <a:r>
              <a:rPr lang="uk-UA" dirty="0" smtClean="0"/>
              <a:t>8 – вентиляційний хідник;</a:t>
            </a:r>
          </a:p>
          <a:p>
            <a:r>
              <a:rPr lang="uk-UA" dirty="0" smtClean="0"/>
              <a:t>9 – бутова смуга;</a:t>
            </a:r>
          </a:p>
          <a:p>
            <a:r>
              <a:rPr lang="uk-UA" dirty="0" smtClean="0"/>
              <a:t>10 – </a:t>
            </a:r>
            <a:r>
              <a:rPr lang="uk-UA" dirty="0" err="1" smtClean="0"/>
              <a:t>чурбакова</a:t>
            </a:r>
            <a:r>
              <a:rPr lang="uk-UA" dirty="0" smtClean="0"/>
              <a:t> стінка;</a:t>
            </a:r>
          </a:p>
          <a:p>
            <a:r>
              <a:rPr lang="uk-UA" dirty="0" smtClean="0"/>
              <a:t>11 – костри.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1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183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Суцільна система розробки крутих пластів лава-поверх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315" y="1045044"/>
            <a:ext cx="11027369" cy="3763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341" y="4356855"/>
            <a:ext cx="1803401" cy="25011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7422" y="4808952"/>
            <a:ext cx="62103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114"/>
            <a:ext cx="12192000" cy="127725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Технологічні схеми розташування і охорони транспортних штреків при суцільній системі розробки крутих пластів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003" y="1088453"/>
            <a:ext cx="11625994" cy="2939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003" y="4314825"/>
            <a:ext cx="3400425" cy="2543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0809" y="4522107"/>
            <a:ext cx="5647192" cy="18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707086" y="116112"/>
            <a:ext cx="4484914" cy="5050973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Технологічні схеми охорони вентиляційних штреків при суцільній системі розробки крутих пластів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629" y="-116112"/>
            <a:ext cx="7378100" cy="56910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644" y="5603982"/>
            <a:ext cx="8277225" cy="533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2229" y="6077564"/>
            <a:ext cx="82296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182" y="254290"/>
            <a:ext cx="10515600" cy="53542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Різновиди стовпових систем розробки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5302" y="789710"/>
            <a:ext cx="7701396" cy="48192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2155" y="5608917"/>
            <a:ext cx="7786916" cy="107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9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25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Різновиди суцільних систем розробки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528" y="1129506"/>
            <a:ext cx="7428742" cy="48972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8355" y="1838758"/>
            <a:ext cx="3067088" cy="407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4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385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Стовпова система розробки лава-ярус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1027" y="858982"/>
            <a:ext cx="7529945" cy="5491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7004" y="6102603"/>
            <a:ext cx="7602198" cy="5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29597"/>
            <a:ext cx="12192000" cy="49385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Способи проведення штреків при підготовці стовпів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6498" y="623454"/>
            <a:ext cx="8948157" cy="5438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3595" y="6061487"/>
            <a:ext cx="8058149" cy="70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Вибір напряму проведення штреків при підготовці стовпів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1908" y="1825625"/>
            <a:ext cx="68881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5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719" y="1205346"/>
            <a:ext cx="10765008" cy="459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49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7659" y="526472"/>
            <a:ext cx="9342633" cy="59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4290"/>
            <a:ext cx="12192000" cy="56313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Способи підготовки довгих стовпів за простяганням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17420"/>
            <a:ext cx="7787566" cy="5408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993" y="1074161"/>
            <a:ext cx="4004758" cy="244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66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Проведення вентиляційного </a:t>
            </a:r>
            <a:r>
              <a:rPr lang="uk-UA" b="1" dirty="0" err="1" smtClean="0"/>
              <a:t>штрека</a:t>
            </a:r>
            <a:r>
              <a:rPr lang="uk-UA" b="1" dirty="0" smtClean="0"/>
              <a:t> </a:t>
            </a:r>
            <a:r>
              <a:rPr lang="uk-UA" b="1" dirty="0" err="1" smtClean="0"/>
              <a:t>вприсічку</a:t>
            </a:r>
            <a:r>
              <a:rPr lang="uk-UA" b="1" dirty="0" smtClean="0"/>
              <a:t> до виробленого простору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9261" y="1027906"/>
            <a:ext cx="8935826" cy="47316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6236" y="5759550"/>
            <a:ext cx="73818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7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000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Стовпова система розробки крутих пластів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1148" y="845128"/>
            <a:ext cx="7344163" cy="5110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1207" y="6173355"/>
            <a:ext cx="55435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14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Консервація транспортного </a:t>
            </a:r>
            <a:r>
              <a:rPr lang="uk-UA" b="1" dirty="0" err="1" smtClean="0"/>
              <a:t>штрека</a:t>
            </a:r>
            <a:r>
              <a:rPr lang="uk-UA" b="1" dirty="0" smtClean="0"/>
              <a:t> шляхом </a:t>
            </a:r>
            <a:r>
              <a:rPr lang="uk-UA" b="1" dirty="0" err="1" smtClean="0"/>
              <a:t>забутовки</a:t>
            </a:r>
            <a:r>
              <a:rPr lang="uk-UA" b="1" dirty="0" smtClean="0"/>
              <a:t> його породою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910" y="1939638"/>
            <a:ext cx="11273307" cy="410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59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56348" y="143452"/>
            <a:ext cx="10515600" cy="90949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Система розробки довгими стовпами за підняттям з виїмкою за падінням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422" y="1274618"/>
            <a:ext cx="8071892" cy="5179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0706" y="6587"/>
            <a:ext cx="2232748" cy="4271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4376" y="4347427"/>
            <a:ext cx="4299078" cy="251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5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1199" y="205468"/>
            <a:ext cx="3860801" cy="2871561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Суцільна система розробки лава-поверх (ярус)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10"/>
            <a:ext cx="8186058" cy="6844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84457" y="3483429"/>
            <a:ext cx="41075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 – допоміжний бремсберг;</a:t>
            </a:r>
          </a:p>
          <a:p>
            <a:r>
              <a:rPr lang="uk-UA" dirty="0" smtClean="0"/>
              <a:t>2 – капітальний (панельний) бремсберг;</a:t>
            </a:r>
          </a:p>
          <a:p>
            <a:r>
              <a:rPr lang="uk-UA" dirty="0" smtClean="0"/>
              <a:t>3 – вентиляційний хідник;</a:t>
            </a:r>
          </a:p>
          <a:p>
            <a:r>
              <a:rPr lang="uk-UA" dirty="0" smtClean="0"/>
              <a:t>4, 5 – відповідно, транспортний і вентиляційний поверхові (ярусні) штреки;</a:t>
            </a:r>
          </a:p>
          <a:p>
            <a:r>
              <a:rPr lang="uk-UA" dirty="0" smtClean="0"/>
              <a:t>6 – розрізна піч (хідник);</a:t>
            </a:r>
          </a:p>
          <a:p>
            <a:r>
              <a:rPr lang="uk-UA" dirty="0" smtClean="0"/>
              <a:t>7 – лава;</a:t>
            </a:r>
          </a:p>
          <a:p>
            <a:r>
              <a:rPr lang="uk-UA" dirty="0" smtClean="0"/>
              <a:t>8 – бутовий штрек.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7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28" y="118383"/>
            <a:ext cx="1182914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Розташування і охорона транспортних штреків при суцільній системі розробки вугільними ціликами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520" y="1625601"/>
            <a:ext cx="4719109" cy="35393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600" y="1625600"/>
            <a:ext cx="493486" cy="43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914254" y="5109932"/>
            <a:ext cx="296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Розміри цілика за падінням: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6174" y="5660918"/>
            <a:ext cx="4310743" cy="7577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1147" y="5346588"/>
            <a:ext cx="3679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 – пластовий транспортний штрек;</a:t>
            </a:r>
          </a:p>
          <a:p>
            <a:r>
              <a:rPr lang="uk-UA" dirty="0" smtClean="0"/>
              <a:t>2 – піч;</a:t>
            </a:r>
          </a:p>
          <a:p>
            <a:r>
              <a:rPr lang="uk-UA" dirty="0" smtClean="0"/>
              <a:t>3 – просік (конвеєрний штрек).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74" y="1974184"/>
            <a:ext cx="4162111" cy="297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" y="161925"/>
            <a:ext cx="120904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Розташування і охорона транспортних штреків при суцільній системі розробки односторонньою бутовою смугою і проведенням </a:t>
            </a:r>
            <a:r>
              <a:rPr lang="uk-UA" b="1" dirty="0" err="1" smtClean="0"/>
              <a:t>штрека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5942" y="1624429"/>
            <a:ext cx="9013372" cy="52335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53943" y="1712686"/>
            <a:ext cx="566057" cy="449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65942" y="1712686"/>
            <a:ext cx="500744" cy="382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5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3868"/>
            <a:ext cx="12192000" cy="133304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Розташування і охорона транспортних штреків при суцільній системі розробки двосторонньою бутовою смугою і проведенням </a:t>
            </a:r>
            <a:r>
              <a:rPr lang="uk-UA" b="1" dirty="0" err="1" smtClean="0"/>
              <a:t>штрека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971" y="1688328"/>
            <a:ext cx="4252686" cy="51696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04685" y="1688328"/>
            <a:ext cx="566057" cy="449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57318" y="2269559"/>
            <a:ext cx="43452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 – пластовий транспортний штрек;</a:t>
            </a:r>
          </a:p>
          <a:p>
            <a:r>
              <a:rPr lang="uk-UA" dirty="0" smtClean="0"/>
              <a:t>4 – бутовий штрек;</a:t>
            </a:r>
          </a:p>
          <a:p>
            <a:r>
              <a:rPr lang="uk-UA" dirty="0" smtClean="0"/>
              <a:t>5 – </a:t>
            </a:r>
            <a:r>
              <a:rPr lang="uk-UA" dirty="0" err="1" smtClean="0"/>
              <a:t>косовик</a:t>
            </a:r>
            <a:r>
              <a:rPr lang="uk-UA" dirty="0" smtClean="0"/>
              <a:t> (або конвеєрний штрек, якщо </a:t>
            </a:r>
          </a:p>
          <a:p>
            <a:r>
              <a:rPr lang="uk-UA" dirty="0" smtClean="0"/>
              <a:t>проводиться з підриванням порід);</a:t>
            </a:r>
            <a:br>
              <a:rPr lang="uk-UA" dirty="0" smtClean="0"/>
            </a:br>
            <a:r>
              <a:rPr lang="uk-UA" dirty="0" smtClean="0"/>
              <a:t>6 – конвеєрний хідник.</a:t>
            </a:r>
          </a:p>
          <a:p>
            <a:endParaRPr lang="uk-UA" dirty="0"/>
          </a:p>
          <a:p>
            <a:r>
              <a:rPr lang="uk-UA" dirty="0" smtClean="0"/>
              <a:t>Ширина бутової смуги:</a:t>
            </a:r>
          </a:p>
          <a:p>
            <a:endParaRPr lang="uk-UA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4310" y="3677557"/>
            <a:ext cx="1638300" cy="838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2518" y="4684502"/>
            <a:ext cx="6434682" cy="9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84" y="200048"/>
            <a:ext cx="11843657" cy="92664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Розташування і охорона транспортних штреків при суцільній системі розробки штучними спорудами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5771" y="1126693"/>
            <a:ext cx="3744688" cy="57313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9086" y="2278743"/>
            <a:ext cx="4733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7 – штучні споруди (БЖБТ, органне кріплення, </a:t>
            </a:r>
          </a:p>
          <a:p>
            <a:r>
              <a:rPr lang="uk-UA" dirty="0" smtClean="0"/>
              <a:t>костри, </a:t>
            </a:r>
            <a:r>
              <a:rPr lang="uk-UA" dirty="0" err="1" smtClean="0"/>
              <a:t>кусти</a:t>
            </a:r>
            <a:r>
              <a:rPr lang="uk-UA" dirty="0" smtClean="0"/>
              <a:t>, литі смуги та ін.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8584" y="200048"/>
            <a:ext cx="11843657" cy="92664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Розташування транспортних штреків при суцільній системі розробки по пустих породах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3425" y="1126693"/>
            <a:ext cx="5972862" cy="5303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10595" y="1393371"/>
            <a:ext cx="36567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5 – </a:t>
            </a:r>
            <a:r>
              <a:rPr lang="uk-UA" dirty="0" err="1" smtClean="0"/>
              <a:t>косовик</a:t>
            </a:r>
            <a:r>
              <a:rPr lang="uk-UA" dirty="0" smtClean="0"/>
              <a:t> (або конвеєрний штрек, якщо </a:t>
            </a:r>
          </a:p>
          <a:p>
            <a:r>
              <a:rPr lang="uk-UA" dirty="0" smtClean="0"/>
              <a:t>проводиться з підриванням порід);</a:t>
            </a:r>
            <a:br>
              <a:rPr lang="uk-UA" dirty="0" smtClean="0"/>
            </a:br>
            <a:r>
              <a:rPr lang="uk-UA" dirty="0" smtClean="0"/>
              <a:t>8 – похилий гезенк;</a:t>
            </a:r>
          </a:p>
          <a:p>
            <a:r>
              <a:rPr lang="uk-UA" dirty="0" smtClean="0"/>
              <a:t>9 – польовий транспортний штрек;</a:t>
            </a:r>
          </a:p>
          <a:p>
            <a:r>
              <a:rPr lang="uk-UA" dirty="0" smtClean="0"/>
              <a:t>10 – горизонтальний проміжний транспортний квершлаг;</a:t>
            </a:r>
          </a:p>
          <a:p>
            <a:r>
              <a:rPr lang="uk-UA" dirty="0" smtClean="0"/>
              <a:t>11 – похилий проміжний транспортний квершлаг.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8454" y="1126693"/>
            <a:ext cx="2273031" cy="3418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3534" y="3978694"/>
            <a:ext cx="2587811" cy="6558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7113" y="4708427"/>
            <a:ext cx="5688589" cy="11939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6223" y="5888340"/>
            <a:ext cx="5359479" cy="7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Проведення нового вентиляційного </a:t>
            </a:r>
            <a:r>
              <a:rPr lang="uk-UA" b="1" dirty="0" err="1" smtClean="0"/>
              <a:t>штрека</a:t>
            </a:r>
            <a:r>
              <a:rPr lang="uk-UA" b="1" dirty="0" smtClean="0"/>
              <a:t> і охороною його ціликами вугілля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1419" y="2011345"/>
            <a:ext cx="4497532" cy="47281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52255" y="1842655"/>
            <a:ext cx="609600" cy="332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387771" y="2540000"/>
            <a:ext cx="387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 – новий вентиляційний штрек;</a:t>
            </a:r>
          </a:p>
          <a:p>
            <a:r>
              <a:rPr lang="uk-UA" dirty="0" smtClean="0"/>
              <a:t>2 – вентиляційна піч.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2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576</Words>
  <Application>Microsoft Office PowerPoint</Application>
  <PresentationFormat>Широкоэкранный</PresentationFormat>
  <Paragraphs>78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Системи розробки вугільних пластів</vt:lpstr>
      <vt:lpstr>Різновиди суцільних систем розробки</vt:lpstr>
      <vt:lpstr>Суцільна система розробки лава-поверх (ярус)</vt:lpstr>
      <vt:lpstr>Розташування і охорона транспортних штреків при суцільній системі розробки вугільними ціликами</vt:lpstr>
      <vt:lpstr>Розташування і охорона транспортних штреків при суцільній системі розробки односторонньою бутовою смугою і проведенням штрека</vt:lpstr>
      <vt:lpstr>Розташування і охорона транспортних штреків при суцільній системі розробки двосторонньою бутовою смугою і проведенням штрека</vt:lpstr>
      <vt:lpstr>Розташування і охорона транспортних штреків при суцільній системі розробки штучними спорудами</vt:lpstr>
      <vt:lpstr>Розташування транспортних штреків при суцільній системі розробки по пустих породах</vt:lpstr>
      <vt:lpstr>Проведення нового вентиляційного штрека і охороною його ціликами вугілля</vt:lpstr>
      <vt:lpstr>Проведення нового вентиляційного штрека і охороною його бутовою смугою</vt:lpstr>
      <vt:lpstr>Проведення нового вентиляційного штрека і охороною його двустороньою бутовою смугою</vt:lpstr>
      <vt:lpstr>Повторне використання колишнього транспортного штрека в якості вентиляційного і охороною його ціликами вугілля або односторонньою бутовою смугою</vt:lpstr>
      <vt:lpstr>Повторне використання колишнього транспортного штрека в якості вентиляційного і охороною його двусторонньою бутовою смугою або штучними спорудами</vt:lpstr>
      <vt:lpstr>Повторне використання колишнього транспортного польового штрека в якості вентиляційного</vt:lpstr>
      <vt:lpstr>Суцільна система розробки із середнім вентиляційним штреком</vt:lpstr>
      <vt:lpstr>Суцільна система розробки крутих пластів лава-поверх</vt:lpstr>
      <vt:lpstr>Технологічні схеми розташування і охорони транспортних штреків при суцільній системі розробки крутих пластів</vt:lpstr>
      <vt:lpstr>Технологічні схеми охорони вентиляційних штреків при суцільній системі розробки крутих пластів</vt:lpstr>
      <vt:lpstr>Різновиди стовпових систем розробки</vt:lpstr>
      <vt:lpstr>Стовпова система розробки лава-ярус</vt:lpstr>
      <vt:lpstr>Способи проведення штреків при підготовці стовпів</vt:lpstr>
      <vt:lpstr>Вибір напряму проведення штреків при підготовці стовпів</vt:lpstr>
      <vt:lpstr>Презентация PowerPoint</vt:lpstr>
      <vt:lpstr>Презентация PowerPoint</vt:lpstr>
      <vt:lpstr>Способи підготовки довгих стовпів за простяганням</vt:lpstr>
      <vt:lpstr>Проведення вентиляційного штрека вприсічку до виробленого простору</vt:lpstr>
      <vt:lpstr>Стовпова система розробки крутих пластів</vt:lpstr>
      <vt:lpstr>Консервація транспортного штрека шляхом забутовки його породою</vt:lpstr>
      <vt:lpstr>Система розробки довгими стовпами за підняттям з виїмкою за падінням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Oleh Khomenchuk</dc:creator>
  <cp:lastModifiedBy>Oleh Khomenchuk</cp:lastModifiedBy>
  <cp:revision>7</cp:revision>
  <dcterms:created xsi:type="dcterms:W3CDTF">2018-05-06T21:54:45Z</dcterms:created>
  <dcterms:modified xsi:type="dcterms:W3CDTF">2020-03-24T10:22:49Z</dcterms:modified>
</cp:coreProperties>
</file>