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4280" autoAdjust="0"/>
  </p:normalViewPr>
  <p:slideViewPr>
    <p:cSldViewPr snapToGrid="0">
      <p:cViewPr varScale="1">
        <p:scale>
          <a:sx n="108" d="100"/>
          <a:sy n="108" d="100"/>
        </p:scale>
        <p:origin x="4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B56C-E8A5-4623-8720-265787E24FDF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F3FF-B6CC-4DDB-B6D4-3D92BD3BC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02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B56C-E8A5-4623-8720-265787E24FDF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F3FF-B6CC-4DDB-B6D4-3D92BD3BC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14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B56C-E8A5-4623-8720-265787E24FDF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F3FF-B6CC-4DDB-B6D4-3D92BD3BC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80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B56C-E8A5-4623-8720-265787E24FDF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F3FF-B6CC-4DDB-B6D4-3D92BD3BC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19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B56C-E8A5-4623-8720-265787E24FDF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F3FF-B6CC-4DDB-B6D4-3D92BD3BC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57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B56C-E8A5-4623-8720-265787E24FDF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F3FF-B6CC-4DDB-B6D4-3D92BD3BC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65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B56C-E8A5-4623-8720-265787E24FDF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F3FF-B6CC-4DDB-B6D4-3D92BD3BC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01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B56C-E8A5-4623-8720-265787E24FDF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F3FF-B6CC-4DDB-B6D4-3D92BD3BC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20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B56C-E8A5-4623-8720-265787E24FDF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F3FF-B6CC-4DDB-B6D4-3D92BD3BC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53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B56C-E8A5-4623-8720-265787E24FDF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F3FF-B6CC-4DDB-B6D4-3D92BD3BC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62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B56C-E8A5-4623-8720-265787E24FDF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F3FF-B6CC-4DDB-B6D4-3D92BD3BC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14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2B56C-E8A5-4623-8720-265787E24FDF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F3FF-B6CC-4DDB-B6D4-3D92BD3BC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2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33" y="0"/>
            <a:ext cx="8788400" cy="6591300"/>
          </a:xfrm>
        </p:spPr>
      </p:pic>
    </p:spTree>
    <p:extLst>
      <p:ext uri="{BB962C8B-B14F-4D97-AF65-F5344CB8AC3E}">
        <p14:creationId xmlns:p14="http://schemas.microsoft.com/office/powerpoint/2010/main" val="415107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134" y="0"/>
            <a:ext cx="9900137" cy="6858000"/>
          </a:xfrm>
        </p:spPr>
      </p:pic>
    </p:spTree>
    <p:extLst>
      <p:ext uri="{BB962C8B-B14F-4D97-AF65-F5344CB8AC3E}">
        <p14:creationId xmlns:p14="http://schemas.microsoft.com/office/powerpoint/2010/main" val="224435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3" y="0"/>
            <a:ext cx="9956800" cy="6845300"/>
          </a:xfrm>
        </p:spPr>
      </p:pic>
    </p:spTree>
    <p:extLst>
      <p:ext uri="{BB962C8B-B14F-4D97-AF65-F5344CB8AC3E}">
        <p14:creationId xmlns:p14="http://schemas.microsoft.com/office/powerpoint/2010/main" val="270616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0" y="-335226"/>
            <a:ext cx="9590968" cy="7193225"/>
          </a:xfrm>
        </p:spPr>
      </p:pic>
    </p:spTree>
    <p:extLst>
      <p:ext uri="{BB962C8B-B14F-4D97-AF65-F5344CB8AC3E}">
        <p14:creationId xmlns:p14="http://schemas.microsoft.com/office/powerpoint/2010/main" val="22252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01" y="443514"/>
            <a:ext cx="8412085" cy="6309064"/>
          </a:xfrm>
        </p:spPr>
      </p:pic>
    </p:spTree>
    <p:extLst>
      <p:ext uri="{BB962C8B-B14F-4D97-AF65-F5344CB8AC3E}">
        <p14:creationId xmlns:p14="http://schemas.microsoft.com/office/powerpoint/2010/main" val="284301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ВОДНИЙ РЕЖИМ РІЧОК</a:t>
            </a:r>
            <a:endParaRPr lang="ru-RU" b="1" dirty="0"/>
          </a:p>
        </p:txBody>
      </p:sp>
      <p:pic>
        <p:nvPicPr>
          <p:cNvPr id="5122" name="Picture 2" descr="http://player.myshared.ru/6/768797/slides/slid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215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player.myshared.ru/6/768797/slides/slide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509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0136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3</Words>
  <Application>Microsoft Office PowerPoint</Application>
  <PresentationFormat>Широкоэкранный</PresentationFormat>
  <Paragraphs>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ВОДНИЙ РЕЖИМ РІЧОК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Yelnikov</dc:creator>
  <cp:lastModifiedBy>Elnikov</cp:lastModifiedBy>
  <cp:revision>9</cp:revision>
  <dcterms:created xsi:type="dcterms:W3CDTF">2019-04-25T08:52:35Z</dcterms:created>
  <dcterms:modified xsi:type="dcterms:W3CDTF">2020-01-11T20:13:22Z</dcterms:modified>
</cp:coreProperties>
</file>