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4572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/>
              <a:t>Петрифікована деревина Донбасу</a:t>
            </a:r>
            <a:endParaRPr lang="uk-UA" b="1" dirty="0"/>
          </a:p>
        </p:txBody>
      </p:sp>
      <p:pic>
        <p:nvPicPr>
          <p:cNvPr id="5" name="Рисунок 4" descr="https://www.ammonit.ru/upload/folders/1228/132415692878273-m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6705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ríodos Изображения, стоковые фотографии и картинки Períodos"/>
          <p:cNvPicPr>
            <a:picLocks noChangeAspect="1" noChangeArrowheads="1"/>
          </p:cNvPicPr>
          <p:nvPr/>
        </p:nvPicPr>
        <p:blipFill>
          <a:blip r:embed="rId2" cstate="print"/>
          <a:srcRect l="29825" r="22807"/>
          <a:stretch>
            <a:fillRect/>
          </a:stretch>
        </p:blipFill>
        <p:spPr bwMode="auto">
          <a:xfrm>
            <a:off x="0" y="-1"/>
            <a:ext cx="2163903" cy="6858001"/>
          </a:xfrm>
          <a:prstGeom prst="rect">
            <a:avLst/>
          </a:prstGeom>
          <a:noFill/>
        </p:spPr>
      </p:pic>
      <p:pic>
        <p:nvPicPr>
          <p:cNvPr id="5" name="Рисунок 4" descr="https://www.ammonit.ru/upload/folders/1228/132112825593671-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Безымянный-1.jpg"/>
          <p:cNvPicPr/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781175" y="156845"/>
            <a:ext cx="5581650" cy="654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mmonit.ru/upload/foto/1228/130849609487629-big.jpg"/>
          <p:cNvPicPr/>
          <p:nvPr/>
        </p:nvPicPr>
        <p:blipFill>
          <a:blip r:embed="rId2" cstate="print"/>
          <a:srcRect b="5721"/>
          <a:stretch>
            <a:fillRect/>
          </a:stretch>
        </p:blipFill>
        <p:spPr bwMode="auto">
          <a:xfrm>
            <a:off x="228600" y="228600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ammonit.ru/upload/folders/1228/132403468183335-med.jpg"/>
          <p:cNvPicPr/>
          <p:nvPr/>
        </p:nvPicPr>
        <p:blipFill>
          <a:blip r:embed="rId3" cstate="print"/>
          <a:srcRect t="4557" b="11899"/>
          <a:stretch>
            <a:fillRect/>
          </a:stretch>
        </p:blipFill>
        <p:spPr bwMode="auto">
          <a:xfrm>
            <a:off x="4876801" y="3352800"/>
            <a:ext cx="4267200" cy="331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1\Desktop\DSC_0074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190331_114615"/>
          <p:cNvPicPr/>
          <p:nvPr/>
        </p:nvPicPr>
        <p:blipFill>
          <a:blip r:embed="rId3" cstate="print"/>
          <a:srcRect t="10628"/>
          <a:stretch>
            <a:fillRect/>
          </a:stretch>
        </p:blipFill>
        <p:spPr bwMode="auto">
          <a:xfrm>
            <a:off x="304800" y="4572000"/>
            <a:ext cx="4876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Downloads\20220428_181640.jpg"/>
          <p:cNvPicPr/>
          <p:nvPr/>
        </p:nvPicPr>
        <p:blipFill>
          <a:blip r:embed="rId2" cstate="print"/>
          <a:srcRect l="28556" t="19643" r="20368" b="4531"/>
          <a:stretch>
            <a:fillRect/>
          </a:stretch>
        </p:blipFill>
        <p:spPr bwMode="auto">
          <a:xfrm>
            <a:off x="304800" y="152400"/>
            <a:ext cx="419724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Downloads\20220428_181813.jpg"/>
          <p:cNvPicPr/>
          <p:nvPr/>
        </p:nvPicPr>
        <p:blipFill>
          <a:blip r:embed="rId3" cstate="print"/>
          <a:srcRect l="41931" t="11706" r="13251" b="20833"/>
          <a:stretch>
            <a:fillRect/>
          </a:stretch>
        </p:blipFill>
        <p:spPr bwMode="auto">
          <a:xfrm>
            <a:off x="4648200" y="1524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DSC04770.JPG"/>
          <p:cNvPicPr/>
          <p:nvPr/>
        </p:nvPicPr>
        <p:blipFill>
          <a:blip r:embed="rId4" cstate="print"/>
          <a:srcRect l="6796" t="8016" b="15230"/>
          <a:stretch>
            <a:fillRect/>
          </a:stretch>
        </p:blipFill>
        <p:spPr bwMode="auto">
          <a:xfrm>
            <a:off x="2590800" y="4244454"/>
            <a:ext cx="4232228" cy="261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DSC00400.JPG"/>
          <p:cNvPicPr/>
          <p:nvPr/>
        </p:nvPicPr>
        <p:blipFill>
          <a:blip r:embed="rId2" cstate="print">
            <a:lum contrast="20000"/>
          </a:blip>
          <a:srcRect l="6713" t="16706" r="5149" b="30072"/>
          <a:stretch>
            <a:fillRect/>
          </a:stretch>
        </p:blipFill>
        <p:spPr bwMode="auto">
          <a:xfrm>
            <a:off x="152400" y="2286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Петрифікована деревина Донбасу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Петрифікована деревина Донбасу</dc:title>
  <dc:creator>Виталий</dc:creator>
  <cp:lastModifiedBy>1</cp:lastModifiedBy>
  <cp:revision>1</cp:revision>
  <dcterms:created xsi:type="dcterms:W3CDTF">2022-04-29T13:08:47Z</dcterms:created>
  <dcterms:modified xsi:type="dcterms:W3CDTF">2022-04-29T13:18:49Z</dcterms:modified>
</cp:coreProperties>
</file>