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03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990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60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29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365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957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54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3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94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9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11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7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03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32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452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5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7040-97CD-41D7-A3D3-BACCC623A5AB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D07A3D-3E16-4DDE-A133-76C80ECB95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716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/>
              <a:t>РОЗКРИТТЯ НОВИХ ГОРИЗОНТІВ ДІЮЧИХ ШАХТ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95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Розкриття нових горизонтів нижче діючої шахти шляхом поглиблення існуючих стволів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369" y="1673257"/>
            <a:ext cx="8610431" cy="34519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720" y="5380864"/>
            <a:ext cx="56197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Розкриття нових горизонтів нижче діючої шахти шляхом проведення нових стволів і транзитних </a:t>
            </a:r>
            <a:r>
              <a:rPr lang="uk-UA" sz="2800" b="1" dirty="0" err="1"/>
              <a:t>похилів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1" y="1844824"/>
            <a:ext cx="9147153" cy="36034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3" y="5513484"/>
            <a:ext cx="5267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Autofit/>
          </a:bodyPr>
          <a:lstStyle/>
          <a:p>
            <a:r>
              <a:rPr lang="uk-UA" sz="2800" b="1" dirty="0"/>
              <a:t>Розкриття нових горизонтів нижче діючої шахти шляхом проведення вантажного і допоміжного стволів з передачею видобутого вугілля на </a:t>
            </a:r>
            <a:r>
              <a:rPr lang="uk-UA" sz="2800" b="1" dirty="0" err="1"/>
              <a:t>промплощадку</a:t>
            </a:r>
            <a:r>
              <a:rPr lang="uk-UA" sz="2800" b="1" dirty="0"/>
              <a:t> діючої шахти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539" y="2132857"/>
            <a:ext cx="7545387" cy="30114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5358410"/>
            <a:ext cx="55245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513" y="1052736"/>
            <a:ext cx="8725975" cy="491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48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РОЗКРИТТЯ НОВИХ ГОРИЗОНТІВ ДІЮЧИХ ШАХТ</vt:lpstr>
      <vt:lpstr>Розкриття нових горизонтів нижче діючої шахти шляхом поглиблення існуючих стволів</vt:lpstr>
      <vt:lpstr>Розкриття нових горизонтів нижче діючої шахти шляхом проведення нових стволів і транзитних похилів</vt:lpstr>
      <vt:lpstr>Розкриття нових горизонтів нижче діючої шахти шляхом проведення вантажного і допоміжного стволів з передачею видобутого вугілля на промплощадку діючої шахти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РОЗКРИТТЯ НОВИХ ГОРИЗОНТІВ ДІЮЧИХ ШАХТ</dc:title>
  <dc:creator>Oleh Khomenchuk</dc:creator>
  <cp:lastModifiedBy>Oleh Khomenchuk</cp:lastModifiedBy>
  <cp:revision>2</cp:revision>
  <dcterms:created xsi:type="dcterms:W3CDTF">2020-03-16T13:18:26Z</dcterms:created>
  <dcterms:modified xsi:type="dcterms:W3CDTF">2020-03-16T13:21:43Z</dcterms:modified>
</cp:coreProperties>
</file>