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notesMasterIdLst>
    <p:notesMasterId r:id="rId35"/>
  </p:notes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9" r:id="rId15"/>
    <p:sldId id="278" r:id="rId16"/>
    <p:sldId id="280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3" r:id="rId29"/>
    <p:sldId id="292" r:id="rId30"/>
    <p:sldId id="294" r:id="rId31"/>
    <p:sldId id="296" r:id="rId32"/>
    <p:sldId id="295" r:id="rId33"/>
    <p:sldId id="297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707A1-B7C9-4FC0-81A2-2B2E9ACCC42B}" type="datetimeFigureOut">
              <a:rPr lang="uk-UA" smtClean="0"/>
              <a:t>17.10.2024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A0EE2-E3F4-4590-91F5-E1AF0A19DF4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1921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4A0EE2-E3F4-4590-91F5-E1AF0A19DF4E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7913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7937B7-218A-402A-A7C8-7EE2712BE7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FF0-9036-4B8B-A30D-9F179D837511}" type="datetimeFigureOut">
              <a:rPr lang="uk-UA" smtClean="0"/>
              <a:pPr/>
              <a:t>17.10.2024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3773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FF0-9036-4B8B-A30D-9F179D837511}" type="datetimeFigureOut">
              <a:rPr lang="uk-UA" smtClean="0"/>
              <a:pPr/>
              <a:t>17.10.2024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6146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FF0-9036-4B8B-A30D-9F179D837511}" type="datetimeFigureOut">
              <a:rPr lang="uk-UA" smtClean="0"/>
              <a:pPr/>
              <a:t>17.10.2024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26434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FF0-9036-4B8B-A30D-9F179D837511}" type="datetimeFigureOut">
              <a:rPr lang="uk-UA" smtClean="0"/>
              <a:pPr/>
              <a:t>17.10.2024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484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FF0-9036-4B8B-A30D-9F179D837511}" type="datetimeFigureOut">
              <a:rPr lang="uk-UA" smtClean="0"/>
              <a:pPr/>
              <a:t>17.10.2024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9930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FF0-9036-4B8B-A30D-9F179D837511}" type="datetimeFigureOut">
              <a:rPr lang="uk-UA" smtClean="0"/>
              <a:pPr/>
              <a:t>17.10.2024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52154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FF0-9036-4B8B-A30D-9F179D837511}" type="datetimeFigureOut">
              <a:rPr lang="uk-UA" smtClean="0"/>
              <a:pPr/>
              <a:t>17.10.2024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0304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FF0-9036-4B8B-A30D-9F179D837511}" type="datetimeFigureOut">
              <a:rPr lang="uk-UA" smtClean="0"/>
              <a:pPr/>
              <a:t>17.10.2024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4716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FF0-9036-4B8B-A30D-9F179D837511}" type="datetimeFigureOut">
              <a:rPr lang="uk-UA" smtClean="0"/>
              <a:pPr/>
              <a:t>17.10.2024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68313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FF0-9036-4B8B-A30D-9F179D837511}" type="datetimeFigureOut">
              <a:rPr lang="uk-UA" smtClean="0"/>
              <a:pPr/>
              <a:t>17.10.2024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188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2FF0-9036-4B8B-A30D-9F179D837511}" type="datetimeFigureOut">
              <a:rPr lang="uk-UA" smtClean="0"/>
              <a:pPr/>
              <a:t>17.10.2024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9847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45091D5-F087-4D54-AC73-D3FAF08B022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22FF0-9036-4B8B-A30D-9F179D837511}" type="datetimeFigureOut">
              <a:rPr lang="uk-UA" smtClean="0"/>
              <a:pPr/>
              <a:t>17.10.2024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9CF55-EC64-4789-B950-4DC77E0247DF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1932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52946" y="904665"/>
            <a:ext cx="1101436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uk-UA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Лекція 4</a:t>
            </a:r>
            <a:r>
              <a:rPr lang="ru-RU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-7</a:t>
            </a:r>
            <a:r>
              <a:rPr lang="uk-UA" b="1" i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uk-UA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СТАНОВЛЕННЯ ТА РОЗВИТОК ФІНАНСОВОЇ НАУКИ</a:t>
            </a:r>
            <a:r>
              <a:rPr lang="uk-UA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uk-UA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uk-UA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План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Концепції державних фінансів у фундаментальних економічних теоріях.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1.1. Попередники англійської класичної політекономії.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1.2. Фінансові концепції англійської класичної політекономії. Адам Сміт і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Давід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Рікардо.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1.3. Фінансові теорії історичної школи Німеччини.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1.4.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Маржиналізм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його вплив на розвиток фінансової науки.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1.5.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Кейнсіанство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його значення для розвитку фінансової науки.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1.6. Повернення до неокласики. Протистояння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кейнсіанству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1.7. </a:t>
            </a:r>
            <a:r>
              <a:rPr lang="uk-UA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Монетаризм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пріоритет грошової політики.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1.8. Неолібералізм. Фінансові пріоритети.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1.9. Фінансові концепції в парадигмі «асиметричної інформації».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1.10. Інституціоналізм і його вплив на фінансову думку.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Історія української фінансової думки.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Новітні уявлення вітчизняних учених про розвиток фінансової науки.</a:t>
            </a:r>
          </a:p>
          <a:p>
            <a:pPr marL="678815" algn="just">
              <a:spcAft>
                <a:spcPts val="0"/>
              </a:spcAft>
            </a:pPr>
            <a:endParaRPr lang="uk-UA" sz="14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Література:</a:t>
            </a:r>
            <a:endParaRPr lang="uk-UA" sz="1400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815" algn="just">
              <a:spcAft>
                <a:spcPts val="0"/>
              </a:spcAft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Юхименко П. І.,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Федосов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М.,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Лазебник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 Л. та ін. Теорія фінансів: Підручник / За ред. проф. В. М. </a:t>
            </a:r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Федосова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 І. Юрія. К.: Центр учбової літератури, 2010. 576 с. (Т-3. С-103-205).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21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298" y="360947"/>
            <a:ext cx="10881360" cy="456189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74473" y="3609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Попередники англійської класичної політекономії.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невід’ємною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доктрини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думки,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Меркантилізм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іт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mercante</a:t>
            </a:r>
            <a:r>
              <a:rPr lang="en-US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купець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 —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початку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виникненням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зміцненням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торговельного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Основною проблемою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меркантилістської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збагачення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Меркантилісти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ввели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макроекономічну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благо,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Предметом теоретичного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стала сфера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передусім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оборот), методами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меркантилізм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монетаризмом. На думку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дорогоцінних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розглядалися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44372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585" y="0"/>
            <a:ext cx="10881360" cy="699508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раннього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меркантиліста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Бодена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(1530–1596)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те,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попитом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пропозицією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автором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версії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меркантилісти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виступили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монетаристської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практики і ввели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Основою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експорту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імпортом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мети,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експортні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меркантилізму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Томас Мен (1571–1641)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стверджував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баланс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регулятором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Успіхи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пов’язував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Найвідомішим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меркантилізму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Антуан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Монкретьєн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(1575–1621). У 1615 р.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вийшов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«Трактат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царюючим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монархам. На думку А.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Монкретьєна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мистецтвом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насамперед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приватного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Монкретьєн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поставив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доходи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віддаючи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Декларації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ліквідувати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хабарництво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офіцерів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чиновників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збирачів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податків.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 государя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висунуто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вимогу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прозорості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справляння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74473" y="3609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Попередники англійської класичної політекономії.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043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734" y="0"/>
            <a:ext cx="10881360" cy="739832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меркантилізму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зміцнила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монархій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контролер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Ж.Б.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Кольбер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(1661–1683),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широких реформ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доходів.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система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характеризувалася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безліччю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справляння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спрощена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 над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доходами.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Тягар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покладений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селян.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розглядалося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головне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поповнення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доходів,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привело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селянські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митні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справлялися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будь-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ринках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істотно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утрудняли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скасовані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торговельного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обороту.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введена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митна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система.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проводилася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протекціоністська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митна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По-четверте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створювалася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інфраструктура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будувалися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дороги,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споруджувалися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річкові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морські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гавані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порти.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приділялася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військово-морських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колоніальної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торговельних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заморських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По-п’яте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заохочувалося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мануфактури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розкоші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вирізнялися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вишуканістю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художнім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смаком.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мала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74473" y="3609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Попередники англійської класичної політекономії.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349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264694"/>
            <a:ext cx="10881360" cy="678727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фізіократів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давньогрец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physis</a:t>
            </a:r>
            <a:r>
              <a:rPr lang="en-US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 і </a:t>
            </a:r>
            <a:r>
              <a:rPr lang="en-US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kratos</a:t>
            </a:r>
            <a:r>
              <a:rPr lang="en-US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влада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влада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природи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західноєвропейська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течія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думки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громадські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діячі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Франсуа Кене (1694–1774) і Анн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Жак Тюрго (1727–1781).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Фізіократи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пішли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порівняно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меркантилістами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предмету і методу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Предметом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фізіократів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землеробством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Ф. Кене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прорив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економіко-математичних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 Кене,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визнавав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засіб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платежу.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стверджував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є абстрактною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сіткою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відбуватися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безперебійно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дотримання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К. Маркс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 Кене створив схему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Фізіократи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висунули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ХХ ст.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574473" y="3609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Попередники англійської класичної політекономії.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545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264694"/>
            <a:ext cx="10881360" cy="678727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 Кене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однозначно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виступаючи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землевласників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Найсуттєвіше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найнепорушніше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правило,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керуватися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замах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успіхи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землеробства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захищає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з’явився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фермерів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фермах,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відрізняти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доходів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землевласників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Ф. Кене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згубні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справляння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доходів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уникати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доводить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непродуктивний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бачити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процвітанні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народу, а не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фінансистів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таємним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вітчизни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породжують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всепожираючі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борги», а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паперів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дисконт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фінансистів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відвернення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землеробства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село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земель.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74473" y="3609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Попередники англійської класичної політекономії.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517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264693"/>
            <a:ext cx="10881360" cy="692581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Завершувачем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фізіократичної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 Анн Р. Ж. Тюрго.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думки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зрілі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рішучіше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 Кене,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захищав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свободу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сільськогосподарського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фермера, а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Анн Р. Ж. Тюрго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контролером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правлінні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Людовика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буржуазному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передусім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відновив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знищений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зерна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сільського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розвинених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скасував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цехи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гільдії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перешкоджали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скасував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натуральну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По-четверте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утримання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королівського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двору.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По-п’яте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поземельний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дворянство.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нововведення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зачіпало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феодальної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аристократії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пробачили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змушений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подати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відставку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Відставка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Тюрго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істотно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ослабила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фізіократів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припадає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розпад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фізіократів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виправдали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сподівань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дворянства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їхньої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прагнень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буржуазії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народжувалася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ринку. </a:t>
            </a: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74473" y="3609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Попередники англійської класичної політекономії.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441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264693"/>
            <a:ext cx="10881360" cy="692581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Вільям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Петті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предтеча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англійської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класичної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політекономії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первісного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нагромадження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буржуазного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Як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фізіократи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критикував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меркантилізм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доводив,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 сфера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Предметом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арифметика»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економіко-статистичний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дозволив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становища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60–70-х роках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знаходимо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згодом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спроби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ціноутворення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висловлюється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думка,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сформулював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доводячи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складно,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кроки на шляху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По-четверте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ренту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продовжив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фізіократів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По-п’яте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протистоїть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товарам.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574473" y="3609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Попередники англійської класичної політекономії.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05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264693"/>
            <a:ext cx="10881360" cy="692581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Новаторська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суть В.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теоретика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виявилася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яскраво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податків.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називають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податків.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«Трактат про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ідеолог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буржуазії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ренту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землевласника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стримує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капіталіста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скорочуються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людям,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нічого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зменшується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</a:t>
            </a:r>
            <a:r>
              <a:rPr lang="uk-U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джував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непрямих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податків.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1676 р.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книзі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арифметика» В.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вводить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метод.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зазначено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Трактаті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перше,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підрахувати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арифметика»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прообразом статистики, 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автор поставив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служби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розрахував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доходів.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Показово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вигоди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погляду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арифметики»: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митні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вести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торговельний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подушний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вести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облік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обкладення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будинків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димарів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добре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відбиває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руйнування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житлового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майна;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акцизи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надмірності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поземельний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пропорційними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рухоме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вносять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ясність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чином, у В.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викладені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всеосяжні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первісного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574473" y="36094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 Попередники англійської класичної політекономії.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5726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264693"/>
            <a:ext cx="10881360" cy="692581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первісного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нагромадження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XIV–XVIII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відбулися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Завершився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переворот,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унаслідок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земля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опинилася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руках великих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землевласників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відбулося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розорення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селянства.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переходу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мануфактури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фабричної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промисловості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створила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поглиблення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поділу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Унаслідок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зміцнюються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засади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капіталізм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політекономія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А.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(1723–1790) і Д.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Рікардо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(1772– 1823).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Сміта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написана в 1776 р.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напередодні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Рікардо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став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завершувачем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політекономії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Свою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книгу «Начала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податкового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обкладення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Рікардо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закінчив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1817 р., коли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промисловий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капіталізм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перетворився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домінуючу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силу.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відбивали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одного боку,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збільшений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другого 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розстановку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Головною сферою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проголошено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попередників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меркантилістів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предметом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політекономії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сфера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Рікардо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йде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продукт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все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поєднане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машин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ділиться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трьома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грошей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обробки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робітниками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працею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обробляється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управляють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розподілом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— головне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33054" y="264693"/>
            <a:ext cx="101276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1.2. Фінансові концепції англійської класичної політекономії. Адам Сміт 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Давід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Рікардо.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184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007" y="587858"/>
            <a:ext cx="10881360" cy="548494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політекономії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з’являється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методу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абстрактний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Рікардо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ускладнює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метод. Метод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Рікардо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К. Маркс,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Рікардо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часом.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суперечать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модифікують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Рікардо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до податків.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весь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проходить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фундаментальна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індустріальному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примноження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Назвемо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напрями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класичній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фінансовій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-3600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непродуктивні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-3600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Мінімальні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раціоналізація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-3600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борг</a:t>
            </a:r>
          </a:p>
          <a:p>
            <a:pPr marL="0" indent="-360000" algn="just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оборотний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274618" y="561002"/>
            <a:ext cx="101276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1.2. Фінансові концепції англійської класичної політекономії. Адам Сміт і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Давід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Рікардо.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335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5875" y="450573"/>
            <a:ext cx="106125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 Фінансові теорії історичної школи Німеччини.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2000" y="912238"/>
            <a:ext cx="1112645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Ліст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Німеччини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(1789– 1846). У 1841 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опублікував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торговельна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німецький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союз»,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думку 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нескінченне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сил. Тому предметом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звернути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 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живущого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человечества».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гостро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торгівлі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вводить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могутність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70-х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«нова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хвиля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так звана нова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Адольф Вагнер (1835–1917), Густав фон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Шмоллер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(1838–1917), Макс Вебер (1864– 1920)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доводила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ускладнення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функцій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Проблему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нагромадження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думку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ідеологів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найкраще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зосереджуючи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 в державному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інвестуючи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експорту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</a:t>
            </a:r>
          </a:p>
        </p:txBody>
      </p:sp>
    </p:spTree>
    <p:extLst>
      <p:ext uri="{BB962C8B-B14F-4D97-AF65-F5344CB8AC3E}">
        <p14:creationId xmlns:p14="http://schemas.microsoft.com/office/powerpoint/2010/main" val="1908640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5875" y="450573"/>
            <a:ext cx="106125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 Фінансові теорії історичної школи Німеччини.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2109" y="912238"/>
            <a:ext cx="1094634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Адольфа Вагнера.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Вагнер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(одним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ідеологів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катедер-соціалізму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яка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помітного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останньої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чверті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ХІХ ст. А. Вагнер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наука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контролю;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нагляду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принципами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встановлення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А. Вагнер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розуміє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виконавським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уряд,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А. Вагнер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стверджує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держава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треба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перекачування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нематеріальну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державу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стоїть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А. Вагнер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відкриттям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закону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випереджають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продукту. 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Вагнера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погляду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надходжень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життєдіяльності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А. Вагнер вводить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взаємовідносин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йдуть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за одним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зникає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за нею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підуть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зруйнується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6981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5875" y="83948"/>
            <a:ext cx="106125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 Фінансові теорії історичної школи Німеччини.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5746" y="432552"/>
            <a:ext cx="11458966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розрізнив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дев’ять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об’єднаних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отримуваному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доходу.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рухливість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ІІ.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стосовно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оподатковувати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особи, так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виду податків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Всебічне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перекладення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ІІІ. Принцип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Визначальний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податків.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Зручність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справлянні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податків.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Спроба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найнижчих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справляння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податків.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Вагнер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необхідними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коштами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вона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пропорційно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доходам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податків. Друга, 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коригуванням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першої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думку А. Вагнера,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вводити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прогресивне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доходів.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регулюючим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вагомим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важелем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самого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Вагнер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відкидає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полеміку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заявляє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друге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регулююче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доходів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Таким чином А. Вагнер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розмежував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трансформовані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шведського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Вікселя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(1851–1926).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8548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1.3. Фінансові теорії історичної школи Німеччини.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3443" y="1028343"/>
            <a:ext cx="1108750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Карл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Дітцель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борг.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кредиту. Карл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Дітцель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(1829–1884) у 1855 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народ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заможніший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народне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процвітаюче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прогресуюче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поглинають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підносить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державу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невичерпний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незмінний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фонд»,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щогодини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рахунок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кредиту («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невичерпного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фонду»)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по-четверте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кредиторами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надлишків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жодним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відволікаються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будь-яке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лад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страждає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кредиту.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Г. 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Кнапп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(1842–1926),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теоретик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грошей. Г. 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Кнапп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1895 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опублікував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грошей».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намагався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довести,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паперові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металеві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оскільки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могутньою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силою, як держава.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держава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чином,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створила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цілісну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умов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наздоганяючого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коли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слабкості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зусилля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вперед.</a:t>
            </a:r>
          </a:p>
        </p:txBody>
      </p:sp>
    </p:spTree>
    <p:extLst>
      <p:ext uri="{BB962C8B-B14F-4D97-AF65-F5344CB8AC3E}">
        <p14:creationId xmlns:p14="http://schemas.microsoft.com/office/powerpoint/2010/main" val="1656085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1.4. </a:t>
            </a:r>
            <a:r>
              <a:rPr lang="uk-UA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Маржиналізм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його вплив на розвиток фінансової науки.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75875" y="1007278"/>
            <a:ext cx="1061258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початку 70-х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суттєвих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зрушень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західних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сталася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звана,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маржиналістська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Ударний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фронт»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маржиналістської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революції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територію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свідчило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нового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названого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маржиналізмом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суб’єктивно-психологічною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школою,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Стенлей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Джевонс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(1835–1882)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Великобританія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основоположники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австрійської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Менгер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(1840–1921),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Євген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Бем-Баверк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(1851–1914),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(1851–1926).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Менгера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з’явилася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працею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В. 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Джевонса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1871 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Леон Вальрас (1834–1910)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опублікованій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1874 р., вводить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математики. У 1889 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голландський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математик Арнольд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Джакоб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Стюарт (1855–1921)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публікує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маржиналістської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теорему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ставок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доходів.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широкому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довільні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думку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 Вальраса (1834–1910),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точно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звичайною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неодмінною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науки.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віднести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Людвіга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Мізеса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(1881–1973) — теоретика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лібералізму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Фрідріха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Хайека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(1899–1992)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витонченого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теоретика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австрійської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7669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1.4. </a:t>
            </a:r>
            <a:r>
              <a:rPr lang="uk-UA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Маржиналізм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його вплив на розвиток фінансової науки.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75875" y="1007278"/>
            <a:ext cx="1061258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Маржиналізм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переворот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indent="360000"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змінений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політекономії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сфера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визначалася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працею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маржиналісти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сферу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панує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перевагами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виборі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гедонізмом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 В основу економічної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покладені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визначальна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сила; </a:t>
            </a:r>
          </a:p>
          <a:p>
            <a:pPr indent="360000"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маржиналістські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приріст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одну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дорівнює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останнього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товару; </a:t>
            </a:r>
          </a:p>
          <a:p>
            <a:pPr indent="360000"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зазнало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трактування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політекономії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визначалася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працею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маржиналістів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граничною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корисністю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Е. фон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Бем-Баверком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вимірюється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величиною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речі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по-четверте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причини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мінливості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вилучені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по-п’яте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поле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маржиналізму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мікрорівень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підприємців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дозволили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максимізацію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короткострокові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360000"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по-шосте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маржиналістська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 внесла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спробу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науки в одну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маржиналістської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працях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математику.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диференціального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обчислення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дозволило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низку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заощаджень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позичкового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процента.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Маржиналізм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економіко-статистичних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0559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1.5. </a:t>
            </a:r>
            <a:r>
              <a:rPr lang="uk-UA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Кейнсіанство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його значення для розвитку фінансової науки.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17418" y="1407388"/>
            <a:ext cx="11071039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Джона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Мейнарда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Джон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Мейнард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(1883–1946)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думки.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книга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процента і грошей»,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випущена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1936 р., мала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величезний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думки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політики. </a:t>
            </a:r>
          </a:p>
          <a:p>
            <a:pPr indent="360000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відзначає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скороминущу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будь-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стосуються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Перша, Дж.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звернув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волатильності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нестійкості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балансуючим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спекуляція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проходить через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волатильності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Друга, Д.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Дж.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вся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Але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предмета не з позицій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робили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неокласична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політекономія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з позицій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8953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1.5. </a:t>
            </a:r>
            <a:r>
              <a:rPr lang="uk-UA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Кейнсіанство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його значення для розвитку фінансової науки.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25430" y="864436"/>
            <a:ext cx="1107103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Дж. М.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виходить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попит» дозволило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повернутися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макроекономічних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(валового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доходу),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відмовилися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післярікардівські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Повернення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макроекономічних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дало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функціонує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поставити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ряд завдань,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рухом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усього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потоку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вироблюваної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розподілюваної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вилучити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фінансовими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методами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вирішення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кейнсіанської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макроекономічної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удосконаленню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економетриці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математиці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попит»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переглянута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вся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почала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процента і грошей, 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як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невід’ємна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політики.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роль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податків,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економічному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інструментом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покладалися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робочої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сили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-кредитному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регулюванню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Дж.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відводив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роль. 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видаткам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урядовому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державному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споживанню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відводилося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Дж.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вдатки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урядового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подолання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депресії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структуру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невід’ємним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чинником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Урядовий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попит,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фінансується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податками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позиками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думку Дж.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повинен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пожвавити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підприємницьку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сприятиме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зростанню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доходів. 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капітальних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вкладень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доповнюють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урядові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схильності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До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думку Дж.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поточних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руках не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«широка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соціалізація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виявиться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єдиним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засобом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наближення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повинно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виключати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всякого роду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компромісів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приватною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ініціативою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Дж.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вписує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макропоказників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вважаючи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податковій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політиці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схильність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вводиться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вбудовані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стабілізатори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ґрунтується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функціональній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доходом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податками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вилучених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(за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умов)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залежить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доходу. Чим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сума податків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надійде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бюджету.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навпаки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при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кризовому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падінні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дохід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знижується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сума податків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скорочується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податків,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погляду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Дж.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автоматичну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гнучкість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системи. 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Дж.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ідею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фінансуються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нова, вона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давніх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точки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Дж.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поточні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фінансувати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борг.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Урядові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фінансуються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призведуть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схильності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інвестування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поточних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призведе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збільшення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схильності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заборгованості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місцевої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невід’ємну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indent="360000"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часу Дж.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обов’язкова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відповідність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доходів стала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вважатися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анахронізмом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боязнь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дефіцитів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боргу —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шкідливим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забобоном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концепцією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покінчено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позичкових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найважливішим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джерелом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а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дефіцит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бюджету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перетворюється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один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Послідовники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Дж.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концепцію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дефіцитного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фінансування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</p:txBody>
      </p:sp>
    </p:spTree>
    <p:extLst>
      <p:ext uri="{BB962C8B-B14F-4D97-AF65-F5344CB8AC3E}">
        <p14:creationId xmlns:p14="http://schemas.microsoft.com/office/powerpoint/2010/main" val="1233556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1.6. Повернення до неокласики. Протистояння </a:t>
            </a:r>
            <a:r>
              <a:rPr lang="uk-UA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кейнсіанству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3443" y="1007278"/>
            <a:ext cx="1125501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Неокласицизм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ХІХ ст.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Артура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Сесіля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Пігу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неокласицизму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Артур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Сесіль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(1877–1959),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Маршалла,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науки. А. С.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одним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широке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коло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фінансових проблем з метою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знаходження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ентузіазм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повстає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злиденності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брудних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вулиць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безрадісного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знедолених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є початком економічної науки.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 як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короткостроковому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оприлюдненій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1928 р. —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приділив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проблемам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оподатковування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проаналізувавши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доходів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ставить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оптимуму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балансування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платежами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найменшої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жертви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порушено,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ввести податкові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пільги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персонального характеру.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ім’я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тому,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кризи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перевиробництва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падіння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як, так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папери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почувають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багатшими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через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4751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1.6. Повернення до неокласики. Протистояння </a:t>
            </a:r>
            <a:r>
              <a:rPr lang="uk-UA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кейнсіанству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3443" y="1007278"/>
            <a:ext cx="11255014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Ренесанс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неокласицизму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70-х р. ХХ ст.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Починаючи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70-х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ХХ ст. у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науці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ренесанс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думку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прихильників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вирішення проблем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макроекономічної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стабілізації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Неокласичні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теоретики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підкреслювали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технічного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70-х р. ХХ ст.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неокласичної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названий у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неоконсерватизмом.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роботах широко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маржиналізму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математичний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математичного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підвищили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науки.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Математизація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науки дала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ввести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неоконсерватизму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базуються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таких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концепціях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нововведенням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тому,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достатністю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запропонованих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заощаджень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Причинно-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наслідкові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вибудовуються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таким чином: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заощадження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нагромадження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продукт,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виробляється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 для себе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ринок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збуту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агрегованої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запропонована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1969 р.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американськими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економістами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 Лукасом і К.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Раппінгом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надалі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розвинута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1970-і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Р. Лукасом; </a:t>
            </a:r>
          </a:p>
          <a:p>
            <a:pPr indent="360000" algn="just"/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центр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поставлений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суб’єктивний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 — «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спонукальні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«економічної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та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ґрунтуються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мікроекономічних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заробітної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плати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 algn="just"/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вільного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підприємництва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саморегулювання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обмеженого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 algn="just"/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По-четверте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—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створюється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трьома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виробничими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факторами —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капіталом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працею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землею.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різноманітними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співвідношеннями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виробничих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дохід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розподіляється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пропорційно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граничній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кожного фактора. За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відсутності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заробітна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плата,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рента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відповідатимуть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граничній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землі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отримує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і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Прагматичне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тому,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надає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аналізувати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техніко-економічні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затратами і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випуском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По-п’яте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макрофінансової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макроекономічної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стабілізації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впливає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агентів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переглянута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скорочені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втручання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макроекономіки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підсилюють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 «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aggregate </a:t>
            </a:r>
            <a:r>
              <a:rPr 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suppy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policies»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випуску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зайнятості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 algn="just"/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По-шосте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сформувався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циклу»,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порушують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— так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звані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шоки.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Американські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Рідленд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Е. Прескотт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побудували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реального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циклу,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використовуючи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«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комп’ютерної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імітації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.</a:t>
            </a:r>
          </a:p>
        </p:txBody>
      </p:sp>
    </p:spTree>
    <p:extLst>
      <p:ext uri="{BB962C8B-B14F-4D97-AF65-F5344CB8AC3E}">
        <p14:creationId xmlns:p14="http://schemas.microsoft.com/office/powerpoint/2010/main" val="1514816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1.6. Повернення до неокласики. Протистояння </a:t>
            </a:r>
            <a:r>
              <a:rPr lang="uk-UA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кейнсіанству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3443" y="1007278"/>
            <a:ext cx="1125501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неокласиків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Розробляючи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неоконсервативного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виходили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неокласичної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мета економічної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політики. Держава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провадить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пом’якшення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податкового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тягаря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покладається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підприємців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заощаджень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приватному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 algn="just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практику, 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підсилення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умов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метою на державу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покладається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низки завдань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перебудови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науково-технічного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Поряд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короткостроковою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держава повинна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метою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стимулювання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методах державного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неоконсерватори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надають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кредитно-грошовому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маневруванню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перший план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висувається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монетарна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неоконсерватори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відводять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другорядну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роль;</a:t>
            </a:r>
          </a:p>
          <a:p>
            <a:pPr indent="360000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точне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розмежування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приватного сектору.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думку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виконання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підприємці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 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 приватного сектору,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зайнятості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360000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По-четверте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точки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зазначають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факторами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передбачають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скоротити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обсяг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структуру: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збільшити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питому вагу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заохоченням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науково-технічного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розвитком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науки.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оновлення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фактора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По-п’яте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неоконсервативної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посідають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податкові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кейнсіанською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моделлю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головною сферою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попит,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продукту, є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неоконсервативній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пріоритет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віддано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податкам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заощаджень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короткострокові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024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1.6. Повернення до неокласики. Протистояння </a:t>
            </a:r>
            <a:r>
              <a:rPr lang="uk-UA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кейнсіанству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3443" y="819905"/>
            <a:ext cx="11255014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15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15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</a:t>
            </a:r>
            <a:r>
              <a:rPr lang="ru-RU" sz="15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5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циклу. </a:t>
            </a:r>
            <a:r>
              <a:rPr lang="ru-RU" sz="15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sz="15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аспект.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неокласичній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думки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«реального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циклу».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неокласичної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«реального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циклу» —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викладені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середині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1990-х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економістом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У.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Стадлером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 заснована 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майна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домашніх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діяльність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максималізацію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належних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майна й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чинників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пом’якшують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загострюють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напруженість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ресурсах. </a:t>
            </a:r>
          </a:p>
          <a:p>
            <a:pPr indent="360000" algn="just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основах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Кідленд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Е. Прескотт створили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реального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 з метою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гіпотези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звернути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вдосконалення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думку Е. Прескотта,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концепцію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більшою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методологію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прикладної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динамічної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зробило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великий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крок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уперед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модель реального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закладені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фінансово-економічні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зайнятості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мікроекономічних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максималізації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корисності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особливо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Кідленда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Е. Прескотта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теоретичному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доказі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 економічної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обґрунтуванні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Дослідники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дійшли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стосуються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політики.</a:t>
            </a:r>
          </a:p>
          <a:p>
            <a:pPr indent="360000" algn="just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короткострокові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циклічні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коливання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породжувані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зовнішніми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шоками,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мікрорівні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споживачі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інвестори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виробники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пристосовуються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викликаних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шоками,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прагнуть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оптимізувати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прийняття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короткострокова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макрофінансову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макроекономічну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стабілізацію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завдає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шкоди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нова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підтвердила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важливим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інструментом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циклу. На думку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циклу,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короткострокові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антициклічні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інтервенції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замінені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податків,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спрямовану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максимізацію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звернена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розширення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фінансування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науково-дослідних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робіт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держава є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агентом,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зацікавленим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підготовці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працівників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покоління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достатнім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культурним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професійним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рівнем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799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1.7. </a:t>
            </a:r>
            <a:r>
              <a:rPr lang="uk-UA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Монетаризм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пріоритет грошової політики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0751" y="1007278"/>
            <a:ext cx="1038594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монетаризму М.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Фрідмена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Починаючи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60-х — початку 70-х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серйозні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грошовому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Інфляція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розвивалася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загострила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нагромадження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того,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інфляція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загострила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суперечності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літературі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з’являються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грошей. </a:t>
            </a:r>
          </a:p>
          <a:p>
            <a:pPr indent="360000"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Найвпливовішим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теоретичного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названого монетаризмом,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Мілтон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Нобелівська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1976 р. 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розкриття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стабілізаційної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політики). </a:t>
            </a:r>
          </a:p>
          <a:p>
            <a:pPr indent="360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прихильник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свою формулу: </a:t>
            </a:r>
          </a:p>
          <a:p>
            <a:pPr indent="360000"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MV =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швидкість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обертання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доходу; </a:t>
            </a:r>
          </a:p>
          <a:p>
            <a:pPr indent="3600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—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реального доходу.</a:t>
            </a:r>
          </a:p>
          <a:p>
            <a:pPr indent="360000"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Фрідмена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60625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1.7. </a:t>
            </a:r>
            <a:r>
              <a:rPr lang="uk-UA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Монетаризм</a:t>
            </a: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і пріоритет грошової політики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00751" y="1007278"/>
            <a:ext cx="1038594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Монетаристські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Виходячи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передумов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повинна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попитом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приросту грошей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повинен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доходу,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зайнятості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сальдо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балансу.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думку 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Фрідмена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жадати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монетарної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 при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наших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системи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заповзятливість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винахідливість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завзятість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ощадливість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пружиною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монетарну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накласти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заборони. Перша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дисконтні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ставки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відрізку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час. Друга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фіксованому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безробіття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тривалі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строки.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короткий час.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Фрідмен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негативно ставиться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незважаючи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наголошує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особи.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житлового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фонду,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обслуговування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треба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знизити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вважає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думку,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послаблюють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лінощі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є причиною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добровільного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безробіття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нагромадження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неефективності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05172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1.8.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Неолібералізм. Фінансові пріоритети.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1696" y="1007278"/>
            <a:ext cx="105087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Неолібералізм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думки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спадкоємність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корінням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ліберальні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Рікардо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Ліста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 Вебера (1864–1920)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соціальної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Штольцмана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(1852–1930), 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Штамлера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(1856–1938) і К.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(1861–1943).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ХІХ на початку ХХ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Австро-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Угорщині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 звана,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школа». Вона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проіснувала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півстоліття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великий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неолібералізму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стверджували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взаємопов’язані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основу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Прихильники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неоліберального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США,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Заходу.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поширення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Німеччині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пунктом є теза про те,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відмовитися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таких понять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ідеологічне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навантаження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централізоване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вільне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фундамент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Вони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домінуючою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інституційною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інфраструктури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Держава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бюджету, податків, системи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видатків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державного кредиту повинна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добробут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і кожного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громадянина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самим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узгодженість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збалансованість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фіскальної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політики, яка повинна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націлена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вирішення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тактичних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завдань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стратегічних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Вона повинна бути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координуючої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спрямовуючої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соціально-економічному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4775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450573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1.9.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 концепції в парадигмі «асиметричної інформації».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1696" y="1007278"/>
            <a:ext cx="105087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2001 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Нобелівська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присуджена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вченим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Джорджу 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Акерлофу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Майклу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Спенсу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Джозефу Е.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Стігліцу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парадигми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такому: 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по-перше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агенти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складна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багатогранна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послаблення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мотивів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по-друге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ринку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єдиної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рівноважної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Насправді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кожному конкретному ринку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по-третє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механізм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кожній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по-четверте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регулююча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по-п’яте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нова парадигма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універсальною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на макро-, так і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макрорівні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 парадигма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домінанту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позикових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недосконалістю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гіпотетичні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інвестори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них доходить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викривлена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акціонерів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впевненості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розподіляється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пропорційно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пакету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парадигмі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особливо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4750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209179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1.9.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 концепції в парадигмі «асиметричної інформації».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6562" y="680771"/>
            <a:ext cx="1050877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проблемою,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парадигмі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ставки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кредитом.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неокласичного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встановлюється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рівноваги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невикористаних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можливостей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грошей,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трансакціями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звертає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ставки, яка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попит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фондів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ставки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банківським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впливом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циклічного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роки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рецесії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кризи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ризиків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ставки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збільшуватися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Банк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видачі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агентам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низький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рейтинг.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ставок, на думку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монетаризму, повинно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Так,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ставок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масове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банкрутство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фірм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відплив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знизити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валютний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курс.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Регулювання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відсоткових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ставок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дифференційованним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парадигмі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сферу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асиметричної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потрапляють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Податкові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також не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всієї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податків, а практика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уникнення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оподаткування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корпораціями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політекономії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Сміта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Рікардо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приділяли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податкам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податкові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Дж.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Стігліц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парадигми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п’ять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розумної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не повинна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заперечувати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ресурсів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адміністративна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простота,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повинна бути простою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недорогою;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швидка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деяких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автоматична)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повинна бути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таким чином,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людей в тому,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платять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точного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політичною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побажань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справедливість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податкова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повинна бути справедливою 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підходах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індивідуумів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широту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впливу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податків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ринкових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58971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209179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1.10.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Інституціоналізм і його вплив на фінансову думку.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06562" y="578511"/>
            <a:ext cx="1050877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000" algn="just"/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Американський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інституціоналізм</a:t>
            </a:r>
            <a:r>
              <a:rPr lang="ru-RU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ХІХ ст.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Неоінституціоналізм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ХХ ст. — початку ХХІ ст.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ХІХ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США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з’явився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інституціоналізм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основоположником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Торстен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Веблен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(1857–1929).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ввів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розкрив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активно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ХХ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30-ті роки ХХ ст. Джон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Коммонс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(1862– 1945)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розвиває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інституціоналізму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переважаючому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права над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втіленням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виступив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Уелсі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Мітчелл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(1874–1948),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запропонував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безробіття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індикативне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60–70-х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інституціоналізм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одним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думки,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поруч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кейнсіанством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неокласицизмом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позиції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вихідною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фундаментальною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домінантою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думки. </a:t>
            </a:r>
          </a:p>
          <a:p>
            <a:pPr indent="360000"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Прорив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зроблений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століття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Рональд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Коуз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переїхав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Великобританії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США в 1937,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1991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Нобелівську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трансакційних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прав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інституціональної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1999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Нобелівська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премія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присуджена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американським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економістам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Роберту Фогелю та Дугласу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вагомий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внесок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прийомів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інституційних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Дуглас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чітке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зрозуміле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інститути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«правилами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обмежувальними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рамками,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взаємовідносини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людьми. Д.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закони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правила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неформальні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обмеження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договори, угоди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81159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209179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української фінансової думки.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40862" t="17699" r="19746" b="6038"/>
          <a:stretch/>
        </p:blipFill>
        <p:spPr bwMode="auto">
          <a:xfrm>
            <a:off x="2289451" y="578510"/>
            <a:ext cx="7942997" cy="56055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65276" y="6184064"/>
            <a:ext cx="88437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2.1.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науки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ХІХ — перша половина ХХ ст.)</a:t>
            </a:r>
          </a:p>
        </p:txBody>
      </p:sp>
    </p:spTree>
    <p:extLst>
      <p:ext uri="{BB962C8B-B14F-4D97-AF65-F5344CB8AC3E}">
        <p14:creationId xmlns:p14="http://schemas.microsoft.com/office/powerpoint/2010/main" val="20560272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209179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української фінансової думки.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91069" y="6184064"/>
            <a:ext cx="11697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2.2.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кінець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ХІХ-перша половина ХХ ст.)</a:t>
            </a:r>
          </a:p>
        </p:txBody>
      </p:sp>
      <p:pic>
        <p:nvPicPr>
          <p:cNvPr id="8" name="Рисунок 7"/>
          <p:cNvPicPr/>
          <p:nvPr/>
        </p:nvPicPr>
        <p:blipFill rotWithShape="1">
          <a:blip r:embed="rId2"/>
          <a:srcRect l="43068" t="18740" r="22537" b="9161"/>
          <a:stretch/>
        </p:blipFill>
        <p:spPr bwMode="auto">
          <a:xfrm>
            <a:off x="2306472" y="510271"/>
            <a:ext cx="6837528" cy="57404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021172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43" y="3570084"/>
            <a:ext cx="11255014" cy="2369880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/>
              <a:t> </a:t>
            </a:r>
            <a:br>
              <a:rPr lang="ru-RU" sz="18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875" y="209179"/>
            <a:ext cx="106125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78815" algn="ctr">
              <a:spcAft>
                <a:spcPts val="0"/>
              </a:spcAft>
            </a:pPr>
            <a:r>
              <a:rPr lang="uk-UA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Новітні уявлення вітчизняних учених про розвиток фінансової науки.</a:t>
            </a:r>
            <a:endParaRPr lang="ru-RU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61" t="17179" r="22244" b="21134"/>
          <a:stretch/>
        </p:blipFill>
        <p:spPr bwMode="auto">
          <a:xfrm>
            <a:off x="2265528" y="578509"/>
            <a:ext cx="7301553" cy="51944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75875" y="5616798"/>
            <a:ext cx="9983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Рис. 3.1.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представники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(початок ХХІ ст.)</a:t>
            </a:r>
          </a:p>
        </p:txBody>
      </p:sp>
    </p:spTree>
    <p:extLst>
      <p:ext uri="{BB962C8B-B14F-4D97-AF65-F5344CB8AC3E}">
        <p14:creationId xmlns:p14="http://schemas.microsoft.com/office/powerpoint/2010/main" val="14405234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30280A0-EE29-42F1-A043-915EBD6CE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780" y="-546991"/>
            <a:ext cx="11255014" cy="5878532"/>
          </a:xfrm>
        </p:spPr>
        <p:txBody>
          <a:bodyPr wrap="square" lIns="0" tIns="0" rIns="0" bIns="0" anchor="ctr" anchorCtr="0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1800" dirty="0">
                <a:latin typeface="Times New Roman" pitchFamily="18" charset="0"/>
                <a:cs typeface="Times New Roman" pitchFamily="18" charset="0"/>
              </a:rPr>
            </a:br>
            <a:endParaRPr lang="uk-UA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uk-UA" sz="1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9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Times New Roman" pitchFamily="18" charset="0"/>
              </a:rPr>
              <a:t>ДЯКУЮ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9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Times New Roman" pitchFamily="18" charset="0"/>
              </a:rPr>
              <a:t>ЗА УВАГУ !</a:t>
            </a:r>
            <a:r>
              <a:rPr lang="ru-RU" sz="96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 </a:t>
            </a:r>
            <a:br>
              <a:rPr lang="ru-RU" sz="96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uk-UA" sz="2000" dirty="0"/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43387" y="1007278"/>
            <a:ext cx="102775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19297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base.com-913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powerpointbase.com-913</Template>
  <TotalTime>760</TotalTime>
  <Words>8763</Words>
  <Application>Microsoft Office PowerPoint</Application>
  <PresentationFormat>Широкий екран</PresentationFormat>
  <Paragraphs>291</Paragraphs>
  <Slides>33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33</vt:i4>
      </vt:variant>
    </vt:vector>
  </HeadingPairs>
  <TitlesOfParts>
    <vt:vector size="38" baseType="lpstr">
      <vt:lpstr>Arial</vt:lpstr>
      <vt:lpstr>Calibri</vt:lpstr>
      <vt:lpstr>Calibri Light</vt:lpstr>
      <vt:lpstr>Times New Roman</vt:lpstr>
      <vt:lpstr>powerpointbase.com-913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Розвиток банківського сектору у забезпеченні економічного зростання</dc:title>
  <dc:creator>Zhytomir Andrey</dc:creator>
  <cp:lastModifiedBy>ASUS</cp:lastModifiedBy>
  <cp:revision>88</cp:revision>
  <dcterms:created xsi:type="dcterms:W3CDTF">2020-11-16T08:41:00Z</dcterms:created>
  <dcterms:modified xsi:type="dcterms:W3CDTF">2024-10-17T09:28:54Z</dcterms:modified>
</cp:coreProperties>
</file>