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7AB65-0009-44C9-9AD4-E5EE5933AB45}" type="datetimeFigureOut">
              <a:rPr lang="uk-UA" smtClean="0"/>
              <a:t>31.10.2026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4114-2202-43B5-A9DD-ACE4A909268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9293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7AB65-0009-44C9-9AD4-E5EE5933AB45}" type="datetimeFigureOut">
              <a:rPr lang="uk-UA" smtClean="0"/>
              <a:t>31.10.2026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4114-2202-43B5-A9DD-ACE4A909268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95308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7AB65-0009-44C9-9AD4-E5EE5933AB45}" type="datetimeFigureOut">
              <a:rPr lang="uk-UA" smtClean="0"/>
              <a:t>31.10.2026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4114-2202-43B5-A9DD-ACE4A909268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5245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7AB65-0009-44C9-9AD4-E5EE5933AB45}" type="datetimeFigureOut">
              <a:rPr lang="uk-UA" smtClean="0"/>
              <a:t>31.10.2026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4114-2202-43B5-A9DD-ACE4A909268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4531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7AB65-0009-44C9-9AD4-E5EE5933AB45}" type="datetimeFigureOut">
              <a:rPr lang="uk-UA" smtClean="0"/>
              <a:t>31.10.2026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4114-2202-43B5-A9DD-ACE4A909268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5737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7AB65-0009-44C9-9AD4-E5EE5933AB45}" type="datetimeFigureOut">
              <a:rPr lang="uk-UA" smtClean="0"/>
              <a:t>31.10.2026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4114-2202-43B5-A9DD-ACE4A909268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8203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7AB65-0009-44C9-9AD4-E5EE5933AB45}" type="datetimeFigureOut">
              <a:rPr lang="uk-UA" smtClean="0"/>
              <a:t>31.10.2026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4114-2202-43B5-A9DD-ACE4A909268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68261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7AB65-0009-44C9-9AD4-E5EE5933AB45}" type="datetimeFigureOut">
              <a:rPr lang="uk-UA" smtClean="0"/>
              <a:t>31.10.2026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4114-2202-43B5-A9DD-ACE4A909268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34057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7AB65-0009-44C9-9AD4-E5EE5933AB45}" type="datetimeFigureOut">
              <a:rPr lang="uk-UA" smtClean="0"/>
              <a:t>31.10.2026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4114-2202-43B5-A9DD-ACE4A909268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6190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7AB65-0009-44C9-9AD4-E5EE5933AB45}" type="datetimeFigureOut">
              <a:rPr lang="uk-UA" smtClean="0"/>
              <a:t>31.10.2026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4114-2202-43B5-A9DD-ACE4A909268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54306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7AB65-0009-44C9-9AD4-E5EE5933AB45}" type="datetimeFigureOut">
              <a:rPr lang="uk-UA" smtClean="0"/>
              <a:t>31.10.2026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4114-2202-43B5-A9DD-ACE4A909268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31942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7AB65-0009-44C9-9AD4-E5EE5933AB45}" type="datetimeFigureOut">
              <a:rPr lang="uk-UA" smtClean="0"/>
              <a:t>31.10.2026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4114-2202-43B5-A9DD-ACE4A909268C}" type="slidenum">
              <a:rPr lang="uk-UA" smtClean="0"/>
              <a:t>‹№›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650290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7AB65-0009-44C9-9AD4-E5EE5933AB45}" type="datetimeFigureOut">
              <a:rPr lang="uk-UA" smtClean="0"/>
              <a:t>31.10.2026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4114-2202-43B5-A9DD-ACE4A909268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50017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7AB65-0009-44C9-9AD4-E5EE5933AB45}" type="datetimeFigureOut">
              <a:rPr lang="uk-UA" smtClean="0"/>
              <a:t>31.10.2026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4114-2202-43B5-A9DD-ACE4A909268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59133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7AB65-0009-44C9-9AD4-E5EE5933AB45}" type="datetimeFigureOut">
              <a:rPr lang="uk-UA" smtClean="0"/>
              <a:t>31.10.2026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4114-2202-43B5-A9DD-ACE4A909268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155727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7AB65-0009-44C9-9AD4-E5EE5933AB45}" type="datetimeFigureOut">
              <a:rPr lang="uk-UA" smtClean="0"/>
              <a:t>31.10.2026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4114-2202-43B5-A9DD-ACE4A909268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3279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7AB65-0009-44C9-9AD4-E5EE5933AB45}" type="datetimeFigureOut">
              <a:rPr lang="uk-UA" smtClean="0"/>
              <a:t>31.10.2026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4114-2202-43B5-A9DD-ACE4A909268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7995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A27AB65-0009-44C9-9AD4-E5EE5933AB45}" type="datetimeFigureOut">
              <a:rPr lang="uk-UA" smtClean="0"/>
              <a:t>31.10.2026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94114-2202-43B5-A9DD-ACE4A909268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30384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EA0A25-FDA4-7C3B-5A82-94087EA1D3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074656"/>
            <a:ext cx="9780138" cy="1310325"/>
          </a:xfrm>
        </p:spPr>
        <p:txBody>
          <a:bodyPr/>
          <a:lstStyle/>
          <a:p>
            <a:pPr algn="ctr"/>
            <a:br>
              <a:rPr lang="uk-UA" dirty="0"/>
            </a:br>
            <a:br>
              <a:rPr lang="uk-UA" dirty="0"/>
            </a:br>
            <a:br>
              <a:rPr lang="uk-UA" dirty="0"/>
            </a:br>
            <a:br>
              <a:rPr lang="uk-UA" dirty="0"/>
            </a:br>
            <a:br>
              <a:rPr lang="uk-UA" dirty="0"/>
            </a:br>
            <a:br>
              <a:rPr lang="uk-UA" dirty="0"/>
            </a:br>
            <a:br>
              <a:rPr lang="uk-UA" dirty="0"/>
            </a:br>
            <a:br>
              <a:rPr lang="uk-UA" dirty="0"/>
            </a:br>
            <a:br>
              <a:rPr lang="uk-UA" dirty="0"/>
            </a:br>
            <a:br>
              <a:rPr lang="uk-UA" dirty="0"/>
            </a:br>
            <a:br>
              <a:rPr lang="uk-UA" dirty="0"/>
            </a:br>
            <a:br>
              <a:rPr lang="uk-UA" dirty="0"/>
            </a:br>
            <a:r>
              <a:rPr lang="uk-UA" dirty="0"/>
              <a:t>Класифікація банківських ризиків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6FA247-7371-920A-2C1D-D7CD73991781}"/>
              </a:ext>
            </a:extLst>
          </p:cNvPr>
          <p:cNvSpPr txBox="1"/>
          <p:nvPr/>
        </p:nvSpPr>
        <p:spPr>
          <a:xfrm>
            <a:off x="820132" y="3734356"/>
            <a:ext cx="1052974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0000" algn="just"/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Умiння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розумно ризикувати – один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iз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елементiв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культури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пiдприємництва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загалом, а у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банкiвськiй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дiяльностi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особливо.</a:t>
            </a:r>
          </a:p>
          <a:p>
            <a:pPr indent="360000"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Ризики в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банкiвськiй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дiяльностi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це загроза невиконання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управлiнських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планiв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щодо ресурсної та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дохiдної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частини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операцiй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тобто це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ймовiрнiсть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того, що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вiдбудеться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подiя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негативно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вiдобразиться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прибутку чи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капiталi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банку.</a:t>
            </a:r>
          </a:p>
        </p:txBody>
      </p:sp>
    </p:spTree>
    <p:extLst>
      <p:ext uri="{BB962C8B-B14F-4D97-AF65-F5344CB8AC3E}">
        <p14:creationId xmlns:p14="http://schemas.microsoft.com/office/powerpoint/2010/main" val="420925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8A579BF-1E80-19CE-7FEE-3AB9BC0A0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22548"/>
            <a:ext cx="4383088" cy="6125852"/>
          </a:xfrm>
        </p:spPr>
        <p:txBody>
          <a:bodyPr/>
          <a:lstStyle/>
          <a:p>
            <a:pPr algn="ctr"/>
            <a:endParaRPr lang="uk-UA" i="1" dirty="0"/>
          </a:p>
          <a:p>
            <a:pPr algn="ctr"/>
            <a:endParaRPr lang="uk-UA" i="1" dirty="0"/>
          </a:p>
          <a:p>
            <a:pPr algn="ctr"/>
            <a:endParaRPr lang="uk-UA" i="1" dirty="0"/>
          </a:p>
          <a:p>
            <a:pPr algn="ctr"/>
            <a:endParaRPr lang="uk-UA" i="1" dirty="0"/>
          </a:p>
          <a:p>
            <a:pPr algn="ctr"/>
            <a:endParaRPr lang="uk-UA" i="1" dirty="0"/>
          </a:p>
          <a:p>
            <a:pPr algn="ctr"/>
            <a:r>
              <a:rPr lang="uk-UA" i="1" dirty="0"/>
              <a:t>Класифікація банківських ризиків за методикою Національного банку України</a:t>
            </a:r>
          </a:p>
          <a:p>
            <a:pPr algn="ctr"/>
            <a:endParaRPr lang="uk-UA" dirty="0"/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D7170AA2-BDC5-C4BD-7472-380BE7C5EB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87"/>
          <a:stretch>
            <a:fillRect/>
          </a:stretch>
        </p:blipFill>
        <p:spPr>
          <a:xfrm>
            <a:off x="5716204" y="61274"/>
            <a:ext cx="5718089" cy="673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120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CF1A3-7BDD-F5C5-7422-AB5087E7C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273CB84-07D2-8703-6904-89195ED1C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244" y="122548"/>
            <a:ext cx="3412502" cy="6125852"/>
          </a:xfrm>
        </p:spPr>
        <p:txBody>
          <a:bodyPr/>
          <a:lstStyle/>
          <a:p>
            <a:pPr algn="ctr"/>
            <a:endParaRPr lang="uk-UA" i="1" dirty="0"/>
          </a:p>
          <a:p>
            <a:pPr algn="ctr"/>
            <a:endParaRPr lang="uk-UA" i="1" dirty="0"/>
          </a:p>
          <a:p>
            <a:pPr algn="ctr"/>
            <a:endParaRPr lang="uk-UA" i="1" dirty="0"/>
          </a:p>
          <a:p>
            <a:pPr algn="ctr"/>
            <a:endParaRPr lang="uk-UA" i="1" dirty="0"/>
          </a:p>
          <a:p>
            <a:pPr algn="ctr"/>
            <a:endParaRPr lang="uk-UA" i="1" dirty="0"/>
          </a:p>
          <a:p>
            <a:pPr algn="ctr"/>
            <a:r>
              <a:rPr lang="uk-UA" i="1" dirty="0"/>
              <a:t>Класифікація банківських ризиків запропонована Базельським ком</a:t>
            </a:r>
            <a:r>
              <a:rPr lang="en-US" i="1" dirty="0" err="1"/>
              <a:t>i</a:t>
            </a:r>
            <a:r>
              <a:rPr lang="uk-UA" i="1" dirty="0" err="1"/>
              <a:t>тетом</a:t>
            </a:r>
            <a:r>
              <a:rPr lang="uk-UA" i="1" dirty="0"/>
              <a:t> </a:t>
            </a:r>
          </a:p>
          <a:p>
            <a:pPr algn="ctr"/>
            <a:endParaRPr lang="uk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5DBCE12-768C-2162-B526-4DCAEE3EF2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4037" y="627866"/>
            <a:ext cx="7466595" cy="5620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292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E2B33-6202-CABA-40C2-7D04684C1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BA4AD657-9ED2-0688-D1E0-895D35693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22548"/>
            <a:ext cx="4383088" cy="6125852"/>
          </a:xfrm>
        </p:spPr>
        <p:txBody>
          <a:bodyPr/>
          <a:lstStyle/>
          <a:p>
            <a:pPr algn="ctr"/>
            <a:endParaRPr lang="uk-UA" i="1" dirty="0"/>
          </a:p>
          <a:p>
            <a:pPr algn="ctr"/>
            <a:endParaRPr lang="uk-UA" i="1" dirty="0"/>
          </a:p>
          <a:p>
            <a:pPr algn="ctr"/>
            <a:endParaRPr lang="uk-UA" i="1" dirty="0"/>
          </a:p>
          <a:p>
            <a:pPr algn="ctr"/>
            <a:endParaRPr lang="uk-UA" i="1" dirty="0"/>
          </a:p>
          <a:p>
            <a:pPr algn="ctr"/>
            <a:endParaRPr lang="uk-UA" i="1" dirty="0"/>
          </a:p>
          <a:p>
            <a:pPr algn="ctr"/>
            <a:r>
              <a:rPr lang="uk-UA" i="1" dirty="0"/>
              <a:t>Види банківських ризиків</a:t>
            </a:r>
            <a:endParaRPr lang="uk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23E2DA5-8018-F0C8-574B-47A3C24ECE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1690" y="0"/>
            <a:ext cx="54811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3640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Іон">
  <a:themeElements>
    <a:clrScheme name="І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І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І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</TotalTime>
  <Words>86</Words>
  <Application>Microsoft Office PowerPoint</Application>
  <PresentationFormat>Широкий екран</PresentationFormat>
  <Paragraphs>21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9" baseType="lpstr">
      <vt:lpstr>Arial</vt:lpstr>
      <vt:lpstr>Century Gothic</vt:lpstr>
      <vt:lpstr>Times New Roman</vt:lpstr>
      <vt:lpstr>Wingdings 3</vt:lpstr>
      <vt:lpstr>Іон</vt:lpstr>
      <vt:lpstr>            Класифікація банківських ризиків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ASUS</dc:creator>
  <cp:lastModifiedBy>ASUS</cp:lastModifiedBy>
  <cp:revision>2</cp:revision>
  <dcterms:created xsi:type="dcterms:W3CDTF">2026-10-31T09:24:27Z</dcterms:created>
  <dcterms:modified xsi:type="dcterms:W3CDTF">2026-10-31T09:35:41Z</dcterms:modified>
</cp:coreProperties>
</file>