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81" r:id="rId20"/>
    <p:sldId id="282" r:id="rId21"/>
    <p:sldId id="283" r:id="rId22"/>
    <p:sldId id="284" r:id="rId23"/>
    <p:sldId id="285" r:id="rId24"/>
    <p:sldId id="286" r:id="rId25"/>
    <p:sldId id="297" r:id="rId26"/>
    <p:sldId id="290" r:id="rId27"/>
    <p:sldId id="298" r:id="rId28"/>
    <p:sldId id="291" r:id="rId29"/>
    <p:sldId id="292" r:id="rId30"/>
    <p:sldId id="294" r:id="rId31"/>
    <p:sldId id="295" r:id="rId32"/>
    <p:sldId id="296" r:id="rId33"/>
    <p:sldId id="293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840" autoAdjust="0"/>
  </p:normalViewPr>
  <p:slideViewPr>
    <p:cSldViewPr snapToGrid="0">
      <p:cViewPr varScale="1">
        <p:scale>
          <a:sx n="75" d="100"/>
          <a:sy n="75" d="100"/>
        </p:scale>
        <p:origin x="94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EEE51-5B17-487C-8DFC-C301488C114D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6C52B-F282-4B51-B695-3D13BD1CF77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742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6C52B-F282-4B51-B695-3D13BD1CF77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984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2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55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836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846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20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85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8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07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15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61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5252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2333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754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587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308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73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144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E50EEE5-50B9-48CF-AACD-7A0349D75FAC}" type="datetimeFigureOut">
              <a:rPr lang="ru-RU" smtClean="0"/>
              <a:t>30.10.2024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82D6F5-FB28-4914-BF1A-458D9694EA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1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65760"/>
            <a:ext cx="11135360" cy="5852160"/>
          </a:xfrm>
        </p:spPr>
        <p:txBody>
          <a:bodyPr/>
          <a:lstStyle/>
          <a:p>
            <a:r>
              <a:rPr lang="uk-UA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Тема 5. ІНФОРМАЦІЙНЕ ЗАБЕЗПЕЧЕННЯ НАУКОВИХ ДОСЛІДЖЕНЬ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uk-UA" sz="2400" b="1" dirty="0"/>
              <a:t> </a:t>
            </a:r>
            <a:endParaRPr lang="ru-RU" sz="2400" dirty="0"/>
          </a:p>
          <a:p>
            <a:pPr lvl="1" algn="just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lvl="1" algn="just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5.1 Класифікація інформаційного забезпечення наукових досліджень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5.2 Національна система науково-технічної інформації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 5.3 Види, джерела інформації та режим доступу до неї</a:t>
            </a:r>
          </a:p>
          <a:p>
            <a:pPr lvl="1" algn="just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5.4. Економічна інформація в документах</a:t>
            </a:r>
          </a:p>
          <a:p>
            <a:pPr lvl="1" algn="just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184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2720" y="642050"/>
            <a:ext cx="9164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 Класифікація інформаційного забезпечення наукових досліджень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1966BAE4-C6F7-475A-8B18-FC661CEC6D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9600" y="1011382"/>
            <a:ext cx="8646160" cy="486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1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E6A2D50-4790-4DBF-9D4F-79ECF1B39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B5D5B2-39DE-49AC-BC58-E06C83121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1" y="579120"/>
            <a:ext cx="9601195" cy="5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38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C4FE8846-950B-4B93-9624-DA561C83D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9920" y="802640"/>
            <a:ext cx="8453120" cy="517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12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7D972139-D93A-4FC2-BEB5-4E53A698E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8000" y="711200"/>
            <a:ext cx="8382000" cy="545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3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CBBC3DF3-2D6F-4CA5-ADDA-528C93821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751840"/>
            <a:ext cx="9072880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34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811184E9-B9A5-49A2-AD3D-E417761AD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0960" y="680720"/>
            <a:ext cx="9682480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0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B7828AD6-F00A-4E6A-A233-48E70EF552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1520" y="609600"/>
            <a:ext cx="7833360" cy="562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39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2B3022-C683-44F4-AA46-C131C894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80" y="1290320"/>
            <a:ext cx="5750560" cy="32484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4DD1B0-D1BC-421C-856A-C77BD54D5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240" y="1493520"/>
            <a:ext cx="5212080" cy="28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86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5C162E3E-1961-4D79-BE0A-67A208A0C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120" y="863600"/>
            <a:ext cx="11104880" cy="472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848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20436"/>
            <a:ext cx="9601196" cy="401783"/>
          </a:xfrm>
        </p:spPr>
        <p:txBody>
          <a:bodyPr>
            <a:normAutofit fontScale="90000"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uk-UA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 Національна система науково-технічної інформації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D0293085-E24C-459B-9BBF-ADEC98CC2A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1122219"/>
            <a:ext cx="7874000" cy="475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82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D4694D-DE26-4088-8DFD-3D65611F6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193040"/>
            <a:ext cx="9519920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28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5340BC2-0A9F-40A6-94FA-13113ADED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960" y="812800"/>
            <a:ext cx="1007872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59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52BD0B5F-9F02-4D70-B952-7785FEE358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1360" y="101600"/>
            <a:ext cx="70612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26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89BFB54F-F9D0-412E-8112-A451FABD4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2960" y="1209040"/>
            <a:ext cx="7995920" cy="46662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E0D7064-3A42-4BB0-823A-74CE341FC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20436"/>
            <a:ext cx="9601196" cy="401783"/>
          </a:xfrm>
        </p:spPr>
        <p:txBody>
          <a:bodyPr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 Види, джерела інформації та режим доступу до неї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12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57480E-55B2-4B11-B97D-85C2F5500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1" y="1137920"/>
            <a:ext cx="4988560" cy="37896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D09386-B641-475C-956C-ED6404CC1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087" y="568961"/>
            <a:ext cx="6777474" cy="526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46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B15C84BD-37E0-4AA8-A64B-F82A54DF8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1136" y="1504535"/>
            <a:ext cx="5250917" cy="344159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A86F53-0F7C-46DE-B177-B48F06AA0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053" y="1402081"/>
            <a:ext cx="5578811" cy="344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31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27EBEBCC-A2B8-4C3D-A4E7-0704E19B3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4800" y="772160"/>
            <a:ext cx="9154160" cy="510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29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D003852F-BB7F-41F5-A045-CDF991F350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9920" y="660400"/>
            <a:ext cx="8879840" cy="541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98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0092454A-231F-4D39-9D7A-F650CAB319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6720" y="741680"/>
            <a:ext cx="9001760" cy="513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11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0"/>
          <p:cNvSpPr>
            <a:spLocks noChangeShapeType="1"/>
          </p:cNvSpPr>
          <p:nvPr/>
        </p:nvSpPr>
        <p:spPr bwMode="auto">
          <a:xfrm>
            <a:off x="685800" y="554038"/>
            <a:ext cx="0" cy="2333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5776040" y="49396"/>
            <a:ext cx="639919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uk-UA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5FCB05B-2E1C-44C5-B7B8-3968891C1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80" y="865004"/>
            <a:ext cx="8829040" cy="481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74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8143" y="1898947"/>
            <a:ext cx="10660622" cy="5790973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9B0612-CD43-4613-9E33-13F41ABA9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280" y="660400"/>
            <a:ext cx="8737600" cy="534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569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EA3FDBB3-67CC-4409-868C-62DE88DDA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0560" y="1219200"/>
            <a:ext cx="8808720" cy="465613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1DF00DE-072A-43F6-8F85-149ADCC5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20436"/>
            <a:ext cx="9601196" cy="401783"/>
          </a:xfrm>
        </p:spPr>
        <p:txBody>
          <a:bodyPr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uk-UA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5.4 Економічна інформація в документах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112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8FC558E7-FE10-4224-9018-21F5D5AD9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7997" y="690880"/>
            <a:ext cx="7415443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86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981CCEDD-933C-4467-84F8-CB23C1D73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9040" y="579120"/>
            <a:ext cx="7061199" cy="553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45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009BBC9E-22B0-49E2-8066-A4706BA52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8400" y="1127760"/>
            <a:ext cx="9458960" cy="46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63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0B127CDD-6D7F-4C56-98D6-ACF431BF72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2160" y="690880"/>
            <a:ext cx="8788399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45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DFA8670C-2737-45F8-96D9-3BAEC3E9B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7440" y="690880"/>
            <a:ext cx="7559040" cy="544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7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F64877BD-0B18-4F68-809F-07AF74B89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4640" y="772160"/>
            <a:ext cx="9387840" cy="510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644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217258EB-5348-4DF5-8492-D041488725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4720" y="731520"/>
            <a:ext cx="8209280" cy="53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093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7A0F22E6-44CF-40A9-AEE8-8D86E3EF3F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2012" y="731520"/>
            <a:ext cx="7944628" cy="499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68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B6BEC385-6809-485B-A2F9-F4C716B2A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6880" y="640080"/>
            <a:ext cx="8737600" cy="545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07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610464"/>
            <a:ext cx="9601196" cy="3265403"/>
          </a:xfrm>
        </p:spPr>
        <p:txBody>
          <a:bodyPr>
            <a:normAutofit/>
          </a:bodyPr>
          <a:lstStyle/>
          <a:p>
            <a:pPr algn="ctr"/>
            <a:r>
              <a:rPr lang="uk-UA" sz="6600" b="1" dirty="0">
                <a:solidFill>
                  <a:srgbClr val="002060"/>
                </a:solidFill>
                <a:latin typeface="Arial Black" panose="020B0A04020102020204" pitchFamily="34" charset="0"/>
              </a:rPr>
              <a:t>ДЯКУЮ ЗА УВАГУ!</a:t>
            </a:r>
            <a:endParaRPr lang="ru-RU" sz="6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1832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267</TotalTime>
  <Words>77</Words>
  <Application>Microsoft Office PowerPoint</Application>
  <PresentationFormat>Широкий екран</PresentationFormat>
  <Paragraphs>17</Paragraphs>
  <Slides>33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33</vt:i4>
      </vt:variant>
    </vt:vector>
  </HeadingPairs>
  <TitlesOfParts>
    <vt:vector size="39" baseType="lpstr">
      <vt:lpstr>Arial</vt:lpstr>
      <vt:lpstr>Arial Black</vt:lpstr>
      <vt:lpstr>Calibri</vt:lpstr>
      <vt:lpstr>Garamond</vt:lpstr>
      <vt:lpstr>Times New Roman</vt:lpstr>
      <vt:lpstr>Натуральные материалы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5.2 Національна система науково-технічної інформації </vt:lpstr>
      <vt:lpstr>Презентація PowerPoint</vt:lpstr>
      <vt:lpstr>Презентація PowerPoint</vt:lpstr>
      <vt:lpstr>Презентація PowerPoint</vt:lpstr>
      <vt:lpstr>5.3 Види, джерела інформації та режим доступу до неї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5.4 Економічна інформація в документах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ASUS</cp:lastModifiedBy>
  <cp:revision>39</cp:revision>
  <dcterms:created xsi:type="dcterms:W3CDTF">2023-11-02T13:22:19Z</dcterms:created>
  <dcterms:modified xsi:type="dcterms:W3CDTF">2024-10-30T09:24:21Z</dcterms:modified>
</cp:coreProperties>
</file>