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828800"/>
            <a:ext cx="107899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t>The Importance of Science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24612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/>
            </a:pPr>
            <a:r>
              <a:t>Motivation, missions and the scientific community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989320"/>
            <a:ext cx="10332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/>
            </a:pPr>
            <a:r>
              <a:t>Based on “English for Master's Students” — L. F. Mohelnytska,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What motivates science?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Curiosity is presented as one of the most powerful motivations for research.</a:t>
            </a:r>
          </a:p>
          <a:p>
            <a:pPr>
              <a:spcAft>
                <a:spcPts val="1200"/>
              </a:spcAft>
              <a:defRPr sz="2100"/>
            </a:pPr>
            <a:r>
              <a:t>Science can clarify, explain and occasionally predict.</a:t>
            </a:r>
          </a:p>
          <a:p>
            <a:pPr>
              <a:spcAft>
                <a:spcPts val="1200"/>
              </a:spcAft>
              <a:defRPr sz="2100"/>
            </a:pPr>
            <a:r>
              <a:t>Understanding the world can bring satisfaction and excitement.</a:t>
            </a:r>
          </a:p>
          <a:p>
            <a:pPr>
              <a:spcAft>
                <a:spcPts val="1200"/>
              </a:spcAft>
              <a:defRPr sz="2100"/>
            </a:pPr>
            <a:r>
              <a:t>People may also do science because they believe it benefits the world or represents truth.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Characteristics of a true scientist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Intelligent and objective.</a:t>
            </a:r>
          </a:p>
          <a:p>
            <a:pPr>
              <a:spcAft>
                <a:spcPts val="1200"/>
              </a:spcAft>
              <a:defRPr sz="2100"/>
            </a:pPr>
            <a:r>
              <a:t>Creative and open-minded.</a:t>
            </a:r>
          </a:p>
          <a:p>
            <a:pPr>
              <a:spcAft>
                <a:spcPts val="1200"/>
              </a:spcAft>
              <a:defRPr sz="2100"/>
            </a:pPr>
            <a:r>
              <a:t>Curious and talented.</a:t>
            </a:r>
          </a:p>
          <a:p>
            <a:pPr>
              <a:spcAft>
                <a:spcPts val="1200"/>
              </a:spcAft>
              <a:defRPr sz="2100"/>
            </a:pPr>
            <a:r>
              <a:t>Dedicated and persistent.</a:t>
            </a:r>
          </a:p>
          <a:p>
            <a:pPr>
              <a:spcAft>
                <a:spcPts val="1200"/>
              </a:spcAft>
              <a:defRPr sz="2100"/>
            </a:pPr>
            <a:r>
              <a:t>Able to communicate, make decisions, design and invent.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Missions of science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Improving health.</a:t>
            </a:r>
          </a:p>
          <a:p>
            <a:pPr>
              <a:spcAft>
                <a:spcPts val="1200"/>
              </a:spcAft>
              <a:defRPr sz="2100"/>
            </a:pPr>
            <a:r>
              <a:t>Supporting national security and energy.</a:t>
            </a:r>
          </a:p>
          <a:p>
            <a:pPr>
              <a:spcAft>
                <a:spcPts val="1200"/>
              </a:spcAft>
              <a:defRPr sz="2100"/>
            </a:pPr>
            <a:r>
              <a:t>Protecting the environment.</a:t>
            </a:r>
          </a:p>
          <a:p>
            <a:pPr>
              <a:spcAft>
                <a:spcPts val="1200"/>
              </a:spcAft>
              <a:defRPr sz="2100"/>
            </a:pPr>
            <a:r>
              <a:t>Developing communications and new products.</a:t>
            </a:r>
          </a:p>
          <a:p>
            <a:pPr>
              <a:spcAft>
                <a:spcPts val="1200"/>
              </a:spcAft>
              <a:defRPr sz="2100"/>
            </a:pPr>
            <a:r>
              <a:t>Meeting emerging market demands and social needs.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Challenges for science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Support for curiosity-driven research can weaken in difficult economic circumstances.</a:t>
            </a:r>
          </a:p>
          <a:p>
            <a:pPr>
              <a:spcAft>
                <a:spcPts val="1200"/>
              </a:spcAft>
              <a:defRPr sz="2100"/>
            </a:pPr>
            <a:r>
              <a:t>Governments, businesses and universities need to demonstrate the value of scientific investment.</a:t>
            </a:r>
          </a:p>
          <a:p>
            <a:pPr>
              <a:spcAft>
                <a:spcPts val="1200"/>
              </a:spcAft>
              <a:defRPr sz="2100"/>
            </a:pPr>
            <a:r>
              <a:t>Research priorities require thoughtful management and attention to excellence.</a:t>
            </a:r>
          </a:p>
          <a:p>
            <a:pPr>
              <a:spcAft>
                <a:spcPts val="1200"/>
              </a:spcAft>
              <a:defRPr sz="2100"/>
            </a:pPr>
            <a:r>
              <a:t>Society should remain engaged in discussion about research priorities.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Science in the 21st century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51560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/>
            </a:pPr>
            <a:r>
              <a:t>The professional community should broaden access to scientific knowledge.</a:t>
            </a:r>
          </a:p>
          <a:p>
            <a:pPr>
              <a:spcAft>
                <a:spcPts val="1200"/>
              </a:spcAft>
              <a:defRPr sz="2100"/>
            </a:pPr>
            <a:r>
              <a:t>Scientific literacy should be strengthened through education.</a:t>
            </a:r>
          </a:p>
          <a:p>
            <a:pPr>
              <a:spcAft>
                <a:spcPts val="1200"/>
              </a:spcAft>
              <a:defRPr sz="2100"/>
            </a:pPr>
            <a:r>
              <a:t>The text argues for more science, not less, to meet the challenges of the twenty-first century.</a:t>
            </a:r>
          </a:p>
          <a:p>
            <a:pPr>
              <a:spcAft>
                <a:spcPts val="1200"/>
              </a:spcAft>
              <a:defRPr sz="2100"/>
            </a:pPr>
            <a:r>
              <a:t>Science connects curiosity, knowledge, technology and social needs.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107899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/>
            </a:pPr>
            <a:r>
              <a:t>English for Master's Students | Житомирська політехніка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</TotalTime>
  <Words>276</Words>
  <Application>Microsoft Office PowerPoint</Application>
  <PresentationFormat>Произвольный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2026-09-25T13:15:02Z</dcterms:modified>
  <cp:category/>
</cp:coreProperties>
</file>