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What Is Science?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English for Master's Students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What is science?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word science comes from the Latin scientia — knowledge.</a:t>
            </a:r>
          </a:p>
          <a:p>
            <a:pPr>
              <a:spcAft>
                <a:spcPts val="1200"/>
              </a:spcAft>
              <a:defRPr sz="2100"/>
            </a:pPr>
            <a:r>
              <a:t>Science is a way of looking at the world.</a:t>
            </a:r>
          </a:p>
          <a:p>
            <a:pPr>
              <a:spcAft>
                <a:spcPts val="1200"/>
              </a:spcAft>
              <a:defRPr sz="2100"/>
            </a:pPr>
            <a:r>
              <a:t>It involves asking questions, proposing answers and testing them against evidence.</a:t>
            </a:r>
          </a:p>
          <a:p>
            <a:pPr>
              <a:spcAft>
                <a:spcPts val="1200"/>
              </a:spcAft>
              <a:defRPr sz="2100"/>
            </a:pPr>
            <a:r>
              <a:t>Scientific explanations should be based on facts rather than preconceptions.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Science products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Facts — specific, verifiable information obtained through observation and measurement.</a:t>
            </a:r>
          </a:p>
          <a:p>
            <a:pPr>
              <a:spcAft>
                <a:spcPts val="1200"/>
              </a:spcAft>
              <a:defRPr sz="2100"/>
            </a:pPr>
            <a:r>
              <a:t>Concepts — abstract ideas generalized from facts or relevant experience.</a:t>
            </a:r>
          </a:p>
          <a:p>
            <a:pPr>
              <a:spcAft>
                <a:spcPts val="1200"/>
              </a:spcAft>
              <a:defRPr sz="2100"/>
            </a:pPr>
            <a:r>
              <a:t>More complex ideas are built from related concepts.</a:t>
            </a:r>
          </a:p>
          <a:p>
            <a:pPr>
              <a:spcAft>
                <a:spcPts val="1200"/>
              </a:spcAft>
              <a:defRPr sz="2100"/>
            </a:pPr>
            <a:r>
              <a:t>Theories provide explanations for phenomena and help explain, relate and predict.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Master's and doctoral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Master's study combines coursework with academic and research work.</a:t>
            </a:r>
          </a:p>
          <a:p>
            <a:pPr>
              <a:spcAft>
                <a:spcPts val="1200"/>
              </a:spcAft>
              <a:defRPr sz="2100"/>
            </a:pPr>
            <a:r>
              <a:t>A thesis may require significant research and/or design effort.</a:t>
            </a:r>
          </a:p>
          <a:p>
            <a:pPr>
              <a:spcAft>
                <a:spcPts val="1200"/>
              </a:spcAft>
              <a:defRPr sz="2100"/>
            </a:pPr>
            <a:r>
              <a:t>A PhD focuses heavily on first-hand, original research.</a:t>
            </a:r>
          </a:p>
          <a:p>
            <a:pPr>
              <a:spcAft>
                <a:spcPts val="1200"/>
              </a:spcAft>
              <a:defRPr sz="2100"/>
            </a:pPr>
            <a:r>
              <a:t>A dissertation should make a unique contribution to human knowledge.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work of scientists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Scientists may work individually or in teams.</a:t>
            </a:r>
          </a:p>
          <a:p>
            <a:pPr>
              <a:spcAft>
                <a:spcPts val="1200"/>
              </a:spcAft>
              <a:defRPr sz="2100"/>
            </a:pPr>
            <a:r>
              <a:t>They often focus on one or two major projects.</a:t>
            </a:r>
          </a:p>
          <a:p>
            <a:pPr>
              <a:spcAft>
                <a:spcPts val="1200"/>
              </a:spcAft>
              <a:defRPr sz="2100"/>
            </a:pPr>
            <a:r>
              <a:t>Research advisors can support students in their scientific work.</a:t>
            </a:r>
          </a:p>
          <a:p>
            <a:pPr>
              <a:spcAft>
                <a:spcPts val="1200"/>
              </a:spcAft>
              <a:defRPr sz="2100"/>
            </a:pPr>
            <a:r>
              <a:t>Scientific work requires advanced skills, appropriate methods and persistence.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Advice for young scientists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Benjamin Carson: “Think big” — talent, hope, insight, knowledge and learning are important.</a:t>
            </a:r>
          </a:p>
          <a:p>
            <a:pPr>
              <a:spcAft>
                <a:spcPts val="1200"/>
              </a:spcAft>
              <a:defRPr sz="2100"/>
            </a:pPr>
            <a:r>
              <a:t>Vera Rubin: do not give up and learn one thing very well.</a:t>
            </a:r>
          </a:p>
          <a:p>
            <a:pPr>
              <a:spcAft>
                <a:spcPts val="1200"/>
              </a:spcAft>
              <a:defRPr sz="2100"/>
            </a:pPr>
            <a:r>
              <a:t>Work hard, share knowledge with colleagues and learn to give good talks.</a:t>
            </a:r>
          </a:p>
          <a:p>
            <a:pPr>
              <a:spcAft>
                <a:spcPts val="1200"/>
              </a:spcAft>
              <a:defRPr sz="2100"/>
            </a:pPr>
            <a:r>
              <a:t>Curiosity is fundamental to scientific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</TotalTime>
  <Words>302</Words>
  <Application>Microsoft Office PowerPoint</Application>
  <PresentationFormat>Произвольный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2026-09-25T13:14:37Z</dcterms:modified>
  <cp:category/>
</cp:coreProperties>
</file>