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76" d="100"/>
          <a:sy n="76" d="100"/>
        </p:scale>
        <p:origin x="-480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5060" y="5052546"/>
            <a:ext cx="7516013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0109" y="3132290"/>
            <a:ext cx="9567135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0927" y="2172648"/>
            <a:ext cx="7955555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6584" y="4607511"/>
            <a:ext cx="7960659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523999" y="731519"/>
            <a:ext cx="4462272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731520"/>
            <a:ext cx="4462272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1929" y="1400327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6403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1399032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8794" y="2209801"/>
            <a:ext cx="4848113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4688" y="731520"/>
            <a:ext cx="5356113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4354" y="3497802"/>
            <a:ext cx="4518213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66900" y="1143000"/>
            <a:ext cx="54864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0516" y="1010486"/>
            <a:ext cx="4925485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691" y="4464421"/>
            <a:ext cx="8511384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40000" y="731519"/>
            <a:ext cx="85344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8344" y="376518"/>
            <a:ext cx="27432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32151" y="731520"/>
            <a:ext cx="6439049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12192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91053" y="4372168"/>
            <a:ext cx="8683348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2260"/>
            <a:ext cx="85344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0" y="6172201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172201"/>
            <a:ext cx="44704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0000" y="6172201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5720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/>
            </a:pPr>
            <a:r>
              <a:t>Crisis Management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234440"/>
            <a:ext cx="10515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/>
            </a:pPr>
            <a:r>
              <a:t>English for Managers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011680"/>
            <a:ext cx="1069848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200" b="1"/>
            </a:pPr>
            <a:r>
              <a:t>Presentation 6</a:t>
            </a:r>
          </a:p>
          <a:p>
            <a:pPr algn="ctr">
              <a:defRPr sz="2000"/>
            </a:pPr>
            <a:r>
              <a:t>Based on the uploaded course materials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5720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/>
            </a:pPr>
            <a:r>
              <a:t>What Is a Crisis?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64592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/>
            </a:pPr>
            <a:r>
              <a:t>The material presents crisis management as an important responsibility of top managers. Managers must be prepared to deal with situations of serious danger or difficulty.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5720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/>
            </a:pPr>
            <a:r>
              <a:t>The Manager’s Role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64592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/>
            </a:pPr>
            <a:r>
              <a:t>Top managers monitor the business environment, consider future needs, modify objectives when necessary, introduce innovations and maintain relationships with important stakeholders.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5720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/>
            </a:pPr>
            <a:r>
              <a:t>Decision-Making Under Pressure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64592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/>
            </a:pPr>
            <a:r>
              <a:t>Crisis situations require managers to analyze information, make decisions, communicate objectives and coordinate people and resources.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5720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/>
            </a:pPr>
            <a:r>
              <a:t>Stakeholders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64592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/>
            </a:pPr>
            <a:r>
              <a:t>Managers may need to manage relations with customers, suppliers, distributors, bankers, investors, neighbouring communities and public authorities.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5720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/>
            </a:pPr>
            <a:r>
              <a:t>Change and Innovation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64592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/>
            </a:pPr>
            <a:r>
              <a:t>Organizations need to respond to changing environments. Innovation helps a business continue and can require changes to objectives, strategies and resource allocation.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5720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/>
            </a:pPr>
            <a:r>
              <a:t>Communication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64592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/>
            </a:pPr>
            <a:r>
              <a:t>Clear communication supports coordination. Managers communicate objectives, explain decisions and work with people across functions.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5720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/>
            </a:pPr>
            <a:r>
              <a:t>Practical Checklist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64592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/>
            </a:pPr>
            <a:r>
              <a:t>Identify the problem → assess the situation → set priorities → allocate resources → communicate responsibilities → act → measure results → learn and improve.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5720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/>
            </a:pPr>
            <a:r>
              <a:t>Discussion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64592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/>
            </a:pPr>
            <a:r>
              <a:t>What skills are most useful during a crisis?</a:t>
            </a:r>
          </a:p>
          <a:p>
            <a:pPr>
              <a:spcAft>
                <a:spcPts val="1200"/>
              </a:spcAft>
              <a:defRPr sz="2300"/>
            </a:pPr>
            <a:r>
              <a:t>Why is communication important in crisis management?</a:t>
            </a:r>
          </a:p>
          <a:p>
            <a:pPr>
              <a:spcAft>
                <a:spcPts val="1200"/>
              </a:spcAft>
              <a:defRPr sz="2300"/>
            </a:pPr>
            <a:r>
              <a:t>How can an organization learn from a crisis?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</TotalTime>
  <Words>221</Words>
  <Application>Microsoft Office PowerPoint</Application>
  <PresentationFormat>Произвольный</PresentationFormat>
  <Paragraphs>22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/>
  <cp:keywords/>
  <dc:description>generated using python-pptx</dc:description>
  <cp:lastModifiedBy>Пользователь</cp:lastModifiedBy>
  <cp:revision>2</cp:revision>
  <dcterms:created xsi:type="dcterms:W3CDTF">2013-01-27T09:14:16Z</dcterms:created>
  <dcterms:modified xsi:type="dcterms:W3CDTF">2026-09-25T13:53:28Z</dcterms:modified>
  <cp:category/>
</cp:coreProperties>
</file>