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480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1" y="1524001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Team Building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/>
            </a:pPr>
            <a:r>
              <a:t>English for Managers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011680"/>
            <a:ext cx="1069848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200" b="1"/>
            </a:pPr>
            <a:r>
              <a:t>Presentation 5</a:t>
            </a:r>
          </a:p>
          <a:p>
            <a:pPr algn="ctr">
              <a:defRPr sz="2000"/>
            </a:pPr>
            <a:r>
              <a:t>Based on the uploaded course materials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Why Teams Matter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/>
            </a:pPr>
            <a:r>
              <a:t>Managers spend much of their time in group activities. Effective teams can combine many capable minds to solve complex problems.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Team Player Styles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/>
            </a:pPr>
            <a:r>
              <a:t>Doers vs Thinkers • Details vs Ideas • Mind vs Heart • Planners vs Improvisers. Different thinking styles can contribute different strengths.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Effective Team Attitudes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/>
            </a:pPr>
            <a:r>
              <a:t>Clear goals • willingness to share leadership • active participation • appreciation and support • respect for opinions • open communication • encouragement of new ideas.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The Team Leader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/>
            </a:pPr>
            <a:r>
              <a:t>A capable facilitator understands that teams are unique, dynamic and changing. The leader creates a common purpose and vision and helps the team develop a repeatable problem-solving approach.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Useful Qualities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/>
            </a:pPr>
            <a:r>
              <a:t>Patience • foresight • creativity • organization • intuition • toughness • stamina • diplomacy • honesty.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Cross-Cultural Teams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/>
            </a:pPr>
            <a:r>
              <a:t>Cultural differences can affect teamwork, but team members often share objectives such as success, recognition, happiness and acceptance. Leaders can use similarities while managing differences.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Emotional Intelligence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/>
            </a:pPr>
            <a:r>
              <a:t>Good managers can use emotional intelligence to understand people, manage relationships and support effective cooperation.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Discussion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/>
            </a:pPr>
            <a:r>
              <a:t>What qualities would you contribute to a team?</a:t>
            </a:r>
          </a:p>
          <a:p>
            <a:pPr>
              <a:spcAft>
                <a:spcPts val="1200"/>
              </a:spcAft>
              <a:defRPr sz="2300"/>
            </a:pPr>
            <a:r>
              <a:t>What makes teamwork difficult?</a:t>
            </a:r>
          </a:p>
          <a:p>
            <a:pPr>
              <a:spcAft>
                <a:spcPts val="1200"/>
              </a:spcAft>
              <a:defRPr sz="2300"/>
            </a:pPr>
            <a:r>
              <a:t>How would you encourage cooperation as a team leader?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</TotalTime>
  <Words>225</Words>
  <Application>Microsoft Office PowerPoint</Application>
  <PresentationFormat>Произвольный</PresentationFormat>
  <Paragraphs>22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Апекс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keywords/>
  <dc:description>generated using python-pptx</dc:description>
  <cp:lastModifiedBy>Пользователь</cp:lastModifiedBy>
  <cp:revision>2</cp:revision>
  <dcterms:created xsi:type="dcterms:W3CDTF">2013-01-27T09:14:16Z</dcterms:created>
  <dcterms:modified xsi:type="dcterms:W3CDTF">2026-09-25T13:53:05Z</dcterms:modified>
  <cp:category/>
</cp:coreProperties>
</file>