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Managing Across Cultures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4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Why Culture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Multinational companies face local cultural habits, beliefs and principles that can affect how business is done. Successful international work requires cultural awareness.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Linear-Active Cultures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Generally organized and rational; people plan in advance, prefer one thing at a time, respect rules and contracts, and are often individualist.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Multi-Active Cultures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Feelings, relationships and connections are important. People may do several things at once, adapt plans, improvise and place importance on hierarchy and status.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Reactive Cultures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People tend to listen first and then respond. They often avoid confrontation, try not to cause loss of face, and seek approaches that suit both parties.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Universalism &amp; Particularism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Universalists emphasize rules applying to everyone. Particularists give greater weight to personal relationships and circumstances.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Business Etiquette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Consider punctuality, greetings, small talk, directness, interruptions, business cards, gifts, dress and socializing. Practices can vary substantially between cultures.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Italy: lively conversation and hospitality are emphasized.</a:t>
            </a:r>
          </a:p>
          <a:p>
            <a:pPr>
              <a:spcAft>
                <a:spcPts val="1200"/>
              </a:spcAft>
              <a:defRPr sz="2300"/>
            </a:pPr>
            <a:r>
              <a:t>UAE: hosts often guide conversation; hospitality is important.</a:t>
            </a:r>
          </a:p>
          <a:p>
            <a:pPr>
              <a:spcAft>
                <a:spcPts val="1200"/>
              </a:spcAft>
              <a:defRPr sz="2300"/>
            </a:pPr>
            <a:r>
              <a:t>South Korea: personal questions and gift exchange may be common.</a:t>
            </a:r>
          </a:p>
          <a:p>
            <a:pPr>
              <a:spcAft>
                <a:spcPts val="1200"/>
              </a:spcAft>
              <a:defRPr sz="2300"/>
            </a:pPr>
            <a:r>
              <a:t>Brazil: lively conversation and punctuality for meals are emphasized.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How can cultural awareness prevent misunderstandings?</a:t>
            </a:r>
          </a:p>
          <a:p>
            <a:pPr>
              <a:spcAft>
                <a:spcPts val="1200"/>
              </a:spcAft>
              <a:defRPr sz="2300"/>
            </a:pPr>
            <a:r>
              <a:t>Which business customs are important in your country?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</TotalTime>
  <Words>244</Words>
  <Application>Microsoft Office PowerPoint</Application>
  <PresentationFormat>Произвольный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2026-09-25T13:52:45Z</dcterms:modified>
  <cp:category/>
</cp:coreProperties>
</file>