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Recruitment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English for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/>
            </a:pPr>
            <a:r>
              <a:t>Presentation 3</a:t>
            </a:r>
          </a:p>
          <a:p>
            <a:pPr algn="ctr">
              <a:defRPr sz="2000"/>
            </a:pPr>
            <a:r>
              <a:t>Based on the uploaded course materials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Recruitment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Recruitment includes job vacancies, applications, CVs, shortlisting, interviews, offers and employment contracts.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Essential 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career • profession • certificate • qualification • skills • experience • applicant • candidate • job description • references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Typical Career Stages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Look for a job → make an application → attend an interview → receive an offer → sign a contract → gain promotion or resign → retire.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Job Interview Preparation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Research the company. Be confident and enthusiastic. Prepare strengths and weaknesses. Prepare examples of successful teamwork and difficult situations you have solved.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Questions to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Can you tell me about your training programmes?</a:t>
            </a:r>
          </a:p>
          <a:p>
            <a:pPr>
              <a:spcAft>
                <a:spcPts val="1200"/>
              </a:spcAft>
              <a:defRPr sz="2300"/>
            </a:pPr>
            <a:r>
              <a:t>How is performance measured?</a:t>
            </a:r>
          </a:p>
          <a:p>
            <a:pPr>
              <a:spcAft>
                <a:spcPts val="1200"/>
              </a:spcAft>
              <a:defRPr sz="2300"/>
            </a:pPr>
            <a:r>
              <a:t>Are there opportunities for promotion?</a:t>
            </a:r>
          </a:p>
          <a:p>
            <a:pPr>
              <a:spcAft>
                <a:spcPts val="1200"/>
              </a:spcAft>
              <a:defRPr sz="2300"/>
            </a:pPr>
            <a:r>
              <a:t>What major challenges is the company facing?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Employment Contract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A contract can specify position, duties and responsibilities, commencement date, probation, salary, holiday entitlement, notice period, pension and grievance procedures.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CV Tips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Use clear formatting and headings. Present education and experience clearly. Avoid exaggeration. Check grammar and spelling. Include relevant skills, activities and references.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What makes a CV effective?</a:t>
            </a:r>
          </a:p>
          <a:p>
            <a:pPr>
              <a:spcAft>
                <a:spcPts val="1200"/>
              </a:spcAft>
              <a:defRPr sz="2300"/>
            </a:pPr>
            <a:r>
              <a:t>Should every covering letter be adapted to the company?</a:t>
            </a:r>
          </a:p>
          <a:p>
            <a:pPr>
              <a:spcAft>
                <a:spcPts val="1200"/>
              </a:spcAft>
              <a:defRPr sz="2300"/>
            </a:pPr>
            <a:r>
              <a:t>Which interview question is the most difficult to answer?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</TotalTime>
  <Words>232</Words>
  <Application>Microsoft Office PowerPoint</Application>
  <PresentationFormat>Произвольный</PresentationFormat>
  <Paragraphs>25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2026-09-25T13:52:25Z</dcterms:modified>
  <cp:category/>
</cp:coreProperties>
</file>