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480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6000" y="3200400"/>
            <a:ext cx="100584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16000" y="4724400"/>
            <a:ext cx="9144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36320" y="0"/>
            <a:ext cx="100584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3276600"/>
            <a:ext cx="100584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4953000"/>
            <a:ext cx="9144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609601"/>
            <a:ext cx="48768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19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19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536" y="609600"/>
            <a:ext cx="48768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1329264"/>
            <a:ext cx="48768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0119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193536" y="1249362"/>
            <a:ext cx="4876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7821" y="457201"/>
            <a:ext cx="6126579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6002" y="457200"/>
            <a:ext cx="3564876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2871259" y="2514336"/>
            <a:ext cx="3810000" cy="2117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1936" y="4572000"/>
            <a:ext cx="9046464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320" y="457200"/>
            <a:ext cx="100584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33856" y="3505200"/>
            <a:ext cx="98552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685800"/>
            <a:ext cx="9652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6000" y="685802"/>
            <a:ext cx="24384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54400" y="685801"/>
            <a:ext cx="7620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24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6000" y="685800"/>
            <a:ext cx="100584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31200" y="620877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5999" y="6208777"/>
            <a:ext cx="64984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5687569"/>
            <a:ext cx="101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036320" y="0"/>
            <a:ext cx="100584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36320" y="6172200"/>
            <a:ext cx="100584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Motivation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t>English for Managers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1168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200" b="1"/>
            </a:pPr>
            <a:r>
              <a:t>Presentation 2</a:t>
            </a:r>
          </a:p>
          <a:p>
            <a:pPr algn="ctr">
              <a:defRPr sz="2000"/>
            </a:pPr>
            <a:r>
              <a:t>Based on the uploaded course materials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Why Motivation Matters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Motivation influences employees’ willingness to work well, accept responsibility and achieve organizational objectives.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Theory 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Theory X assumes that people tend to avoid work and responsibility. Managers therefore use close supervision, control, instructions, threats and incentives.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Theory 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Theory Y assumes that, under suitable conditions, people can be creative, ambitious and self-motivated. It is associated with skilled professionals and knowledge workers.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Maslow and McGregor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Theory X relates mainly to lower-order needs such as financial security. Theory Y relates to higher-order needs such as esteem, achievement, responsibility and self-actualization.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Herzberg: Hygiene Factors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Good working conditions, wages, job security and benefits are ‘hygiene factors’. Their absence can cause dissatisfaction, but their presence does not necessarily motivate employees.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Motivators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Challenging work, recognition, responsibility and promotion can motivate people. Job rotation and team responsibility can also make repetitive work more interesting.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57200"/>
            <a:ext cx="109728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Case Discussion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300"/>
            </a:pPr>
            <a:r>
              <a:t>How could a manager motivate different employee groups?</a:t>
            </a:r>
          </a:p>
          <a:p>
            <a:pPr>
              <a:spcAft>
                <a:spcPts val="1200"/>
              </a:spcAft>
              <a:defRPr sz="2300"/>
            </a:pPr>
            <a:r>
              <a:t>Possible measures include training, productivity bonuses, profit sharing, longer holidays, childcare, sports facilities and career opportunities.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1</TotalTime>
  <Words>213</Words>
  <Application>Microsoft Office PowerPoint</Application>
  <PresentationFormat>Произвольный</PresentationFormat>
  <Paragraphs>19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NewsPrint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keywords/>
  <dc:description>generated using python-pptx</dc:description>
  <cp:lastModifiedBy>Пользователь</cp:lastModifiedBy>
  <cp:revision>2</cp:revision>
  <dcterms:created xsi:type="dcterms:W3CDTF">2013-01-27T09:14:16Z</dcterms:created>
  <dcterms:modified xsi:type="dcterms:W3CDTF">2026-09-25T13:52:10Z</dcterms:modified>
  <cp:category/>
</cp:coreProperties>
</file>