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48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609600" y="3699804"/>
            <a:ext cx="110744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609600" y="1433732"/>
            <a:ext cx="110744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951501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278099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6053797" y="3526302"/>
            <a:ext cx="6096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6096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6199717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6197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609600" y="1447800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214100" y="6181531"/>
            <a:ext cx="8128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828800"/>
            <a:ext cx="1078992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/>
            </a:pPr>
            <a:r>
              <a:t>Choosing a Profession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246120"/>
            <a:ext cx="103327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/>
            </a:pPr>
            <a:r>
              <a:t>Matching interests and abilities to areas of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989320"/>
            <a:ext cx="10332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Based on “English for Master's Students” — L. F. Mohelnytska,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Choosing a career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The modern world of work is broad and diverse.</a:t>
            </a:r>
          </a:p>
          <a:p>
            <a:pPr>
              <a:spcAft>
                <a:spcPts val="1200"/>
              </a:spcAft>
              <a:defRPr sz="2100"/>
            </a:pPr>
            <a:r>
              <a:t>Career choice can be connected with ambitions, income and personal satisfaction.</a:t>
            </a:r>
          </a:p>
          <a:p>
            <a:pPr>
              <a:spcAft>
                <a:spcPts val="1200"/>
              </a:spcAft>
              <a:defRPr sz="2100"/>
            </a:pPr>
            <a:r>
              <a:t>The material encourages reflection on interests, abilities and personal qualities.</a:t>
            </a:r>
          </a:p>
          <a:p>
            <a:pPr>
              <a:spcAft>
                <a:spcPts val="1200"/>
              </a:spcAft>
              <a:defRPr sz="2100"/>
            </a:pPr>
            <a:r>
              <a:t>A career should be considered in relation to the type of work that suits an individual.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Four areas of 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People.</a:t>
            </a:r>
          </a:p>
          <a:p>
            <a:pPr>
              <a:spcAft>
                <a:spcPts val="1200"/>
              </a:spcAft>
              <a:defRPr sz="2100"/>
            </a:pPr>
            <a:r>
              <a:t>Procedures and Systems.</a:t>
            </a:r>
          </a:p>
          <a:p>
            <a:pPr>
              <a:spcAft>
                <a:spcPts val="1200"/>
              </a:spcAft>
              <a:defRPr sz="2100"/>
            </a:pPr>
            <a:r>
              <a:t>Communications and the Arts.</a:t>
            </a:r>
          </a:p>
          <a:p>
            <a:pPr>
              <a:spcAft>
                <a:spcPts val="1200"/>
              </a:spcAft>
              <a:defRPr sz="2100"/>
            </a:pPr>
            <a:r>
              <a:t>Science and Engineering.</a:t>
            </a:r>
          </a:p>
          <a:p>
            <a:pPr>
              <a:spcAft>
                <a:spcPts val="1200"/>
              </a:spcAft>
              <a:defRPr sz="2100"/>
            </a:pPr>
            <a:r>
              <a:t>The quiz uses statements about preferences and behaviour to explore these areas.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People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More A than B: greater interest in caring for people.</a:t>
            </a:r>
          </a:p>
          <a:p>
            <a:pPr>
              <a:spcAft>
                <a:spcPts val="1200"/>
              </a:spcAft>
              <a:defRPr sz="2100"/>
            </a:pPr>
            <a:r>
              <a:t>Possible fields include medicine, welfare and education.</a:t>
            </a:r>
          </a:p>
          <a:p>
            <a:pPr>
              <a:spcAft>
                <a:spcPts val="1200"/>
              </a:spcAft>
              <a:defRPr sz="2100"/>
            </a:pPr>
            <a:r>
              <a:t>More B than A: greater interest in control, commerce or management.</a:t>
            </a:r>
          </a:p>
          <a:p>
            <a:pPr>
              <a:spcAft>
                <a:spcPts val="1200"/>
              </a:spcAft>
              <a:defRPr sz="2100"/>
            </a:pPr>
            <a:r>
              <a:t>Examples in the text include sales, marketing, security and management.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Procedures, systems, communication and arts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Procedures and Systems: administrative, legal, clerical, finance and data-processing work.</a:t>
            </a:r>
          </a:p>
          <a:p>
            <a:pPr>
              <a:spcAft>
                <a:spcPts val="1200"/>
              </a:spcAft>
              <a:defRPr sz="2100"/>
            </a:pPr>
            <a:r>
              <a:t>Communications and the Arts: media, literature, languages, design and visual arts.</a:t>
            </a:r>
          </a:p>
          <a:p>
            <a:pPr>
              <a:spcAft>
                <a:spcPts val="1200"/>
              </a:spcAft>
              <a:defRPr sz="2100"/>
            </a:pPr>
            <a:r>
              <a:t>Examples include journalist, translator, public relations officer, designer and photographer.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Science and Engineering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The main division is between research and practice.</a:t>
            </a:r>
          </a:p>
          <a:p>
            <a:pPr>
              <a:spcAft>
                <a:spcPts val="1200"/>
              </a:spcAft>
              <a:defRPr sz="2100"/>
            </a:pPr>
            <a:r>
              <a:t>More A responses suggest greater interest in research.</a:t>
            </a:r>
          </a:p>
          <a:p>
            <a:pPr>
              <a:spcAft>
                <a:spcPts val="1200"/>
              </a:spcAft>
              <a:defRPr sz="2100"/>
            </a:pPr>
            <a:r>
              <a:t>More B responses suggest greater interest in practical work.</a:t>
            </a:r>
          </a:p>
          <a:p>
            <a:pPr>
              <a:spcAft>
                <a:spcPts val="1200"/>
              </a:spcAft>
              <a:defRPr sz="2100"/>
            </a:pPr>
            <a:r>
              <a:t>Examples include biology, physics, chemistry and engineering.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</TotalTime>
  <Words>291</Words>
  <Application>Microsoft Office PowerPoint</Application>
  <PresentationFormat>Произвольный</PresentationFormat>
  <Paragraphs>33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Бумажная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Пользователь</cp:lastModifiedBy>
  <cp:revision>2</cp:revision>
  <dcterms:created xsi:type="dcterms:W3CDTF">2013-01-27T09:14:16Z</dcterms:created>
  <dcterms:modified xsi:type="dcterms:W3CDTF">2026-09-25T13:17:03Z</dcterms:modified>
  <cp:category/>
</cp:coreProperties>
</file>