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48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38400" y="3159761"/>
            <a:ext cx="6096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6320" y="1219200"/>
            <a:ext cx="100584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800" y="3375491"/>
            <a:ext cx="82296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689600" y="4074498"/>
            <a:ext cx="6096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0" y="4267368"/>
            <a:ext cx="49784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0" y="1905000"/>
            <a:ext cx="804672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2224" y="658368"/>
            <a:ext cx="4364736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705600" y="658369"/>
            <a:ext cx="4364736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816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2224" y="1371600"/>
            <a:ext cx="43688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60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600" y="1371600"/>
            <a:ext cx="4364736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08853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73707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05227" y="1774588"/>
            <a:ext cx="6096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685801"/>
            <a:ext cx="57912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0" y="685801"/>
            <a:ext cx="34544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25600" y="612776"/>
            <a:ext cx="89408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0" y="3453047"/>
            <a:ext cx="67056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7136" y="3331464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4800" y="685802"/>
            <a:ext cx="77216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2800" y="609601"/>
            <a:ext cx="28448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0800" y="685801"/>
            <a:ext cx="67056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830961" y="1038441"/>
            <a:ext cx="965416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557464" y="419133"/>
            <a:ext cx="5538472" cy="597394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4370607" y="116855"/>
            <a:ext cx="8639149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6320" y="4876800"/>
            <a:ext cx="100584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4800" y="685802"/>
            <a:ext cx="8128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5473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154739"/>
            <a:ext cx="6096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280" y="5842000"/>
            <a:ext cx="28448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828800"/>
            <a:ext cx="1078992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/>
            </a:pPr>
            <a:r>
              <a:t>Making Presentations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246120"/>
            <a:ext cx="10332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/>
            </a:pPr>
            <a:r>
              <a:t>Preparing and delivering an effective oral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989320"/>
            <a:ext cx="10332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Based on “English for Master's Students” — L. F. Mohelnytska,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Prepare thoroughly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Gather facts and organize them logically.</a:t>
            </a:r>
          </a:p>
          <a:p>
            <a:pPr>
              <a:spcAft>
                <a:spcPts val="1200"/>
              </a:spcAft>
              <a:defRPr sz="2100"/>
            </a:pPr>
            <a:r>
              <a:t>Consider the characteristics and expectations of the audience.</a:t>
            </a:r>
          </a:p>
          <a:p>
            <a:pPr>
              <a:spcAft>
                <a:spcPts val="1200"/>
              </a:spcAft>
              <a:defRPr sz="2100"/>
            </a:pPr>
            <a:r>
              <a:t>Prepare answers to possible questions.</a:t>
            </a:r>
          </a:p>
          <a:p>
            <a:pPr>
              <a:spcAft>
                <a:spcPts val="1200"/>
              </a:spcAft>
              <a:defRPr sz="2100"/>
            </a:pPr>
            <a:r>
              <a:t>Use handouts and graphs when they make difficult points easier to understand.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The three-part 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Introduction — tell the audience what you intend to say.</a:t>
            </a:r>
          </a:p>
          <a:p>
            <a:pPr>
              <a:spcAft>
                <a:spcPts val="1200"/>
              </a:spcAft>
              <a:defRPr sz="2100"/>
            </a:pPr>
            <a:r>
              <a:t>Body — support, explain and expand the topic.</a:t>
            </a:r>
          </a:p>
          <a:p>
            <a:pPr>
              <a:spcAft>
                <a:spcPts val="1200"/>
              </a:spcAft>
              <a:defRPr sz="2100"/>
            </a:pPr>
            <a:r>
              <a:t>Conclusion — sum up the presentation.</a:t>
            </a:r>
          </a:p>
          <a:p>
            <a:pPr>
              <a:spcAft>
                <a:spcPts val="1200"/>
              </a:spcAft>
              <a:defRPr sz="2100"/>
            </a:pPr>
            <a:r>
              <a:t>A powerful opening captures attention; a convincing conclusion leaves a strong final impression.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Physical preparation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Design visual aids.</a:t>
            </a:r>
          </a:p>
          <a:p>
            <a:pPr>
              <a:spcAft>
                <a:spcPts val="1200"/>
              </a:spcAft>
              <a:defRPr sz="2100"/>
            </a:pPr>
            <a:r>
              <a:t>Check the room and technical conditions when possible.</a:t>
            </a:r>
          </a:p>
          <a:p>
            <a:pPr>
              <a:spcAft>
                <a:spcPts val="1200"/>
              </a:spcAft>
              <a:defRPr sz="2100"/>
            </a:pPr>
            <a:r>
              <a:t>Prepare handouts and demonstration materials.</a:t>
            </a:r>
          </a:p>
          <a:p>
            <a:pPr>
              <a:spcAft>
                <a:spcPts val="1200"/>
              </a:spcAft>
              <a:defRPr sz="2100"/>
            </a:pPr>
            <a:r>
              <a:t>Rehearse the presentation until it satisfies you.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Planning questions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Why? — What are the aims of the report?</a:t>
            </a:r>
          </a:p>
          <a:p>
            <a:pPr>
              <a:spcAft>
                <a:spcPts val="1200"/>
              </a:spcAft>
              <a:defRPr sz="2100"/>
            </a:pPr>
            <a:r>
              <a:t>To whom? — What does the audience know and need?</a:t>
            </a:r>
          </a:p>
          <a:p>
            <a:pPr>
              <a:spcAft>
                <a:spcPts val="1200"/>
              </a:spcAft>
              <a:defRPr sz="2100"/>
            </a:pPr>
            <a:r>
              <a:t>What? — What is the subject matter?</a:t>
            </a:r>
          </a:p>
          <a:p>
            <a:pPr>
              <a:spcAft>
                <a:spcPts val="1200"/>
              </a:spcAft>
              <a:defRPr sz="2100"/>
            </a:pPr>
            <a:r>
              <a:t>Where? — Where will the report be delivered?</a:t>
            </a:r>
          </a:p>
          <a:p>
            <a:pPr>
              <a:spcAft>
                <a:spcPts val="1200"/>
              </a:spcAft>
              <a:defRPr sz="2100"/>
            </a:pPr>
            <a:r>
              <a:t>When? — What is the timing and position in the programme?</a:t>
            </a:r>
          </a:p>
          <a:p>
            <a:pPr>
              <a:spcAft>
                <a:spcPts val="1200"/>
              </a:spcAft>
              <a:defRPr sz="2100"/>
            </a:pPr>
            <a:r>
              <a:t>How long? — Keep the talk reasonably short.</a:t>
            </a:r>
          </a:p>
          <a:p>
            <a:pPr>
              <a:spcAft>
                <a:spcPts val="1200"/>
              </a:spcAft>
              <a:defRPr sz="2100"/>
            </a:pPr>
            <a:r>
              <a:t>How? — Choose the format and demonstration materials.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Handling questions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Remain calm after delivering the talk.</a:t>
            </a:r>
          </a:p>
          <a:p>
            <a:pPr>
              <a:spcAft>
                <a:spcPts val="1200"/>
              </a:spcAft>
              <a:defRPr sz="2100"/>
            </a:pPr>
            <a:r>
              <a:t>Thank the audience for relevant questions.</a:t>
            </a:r>
          </a:p>
          <a:p>
            <a:pPr>
              <a:spcAft>
                <a:spcPts val="1200"/>
              </a:spcAft>
              <a:defRPr sz="2100"/>
            </a:pPr>
            <a:r>
              <a:t>Admit when a question is complex or beyond the subject of investigation.</a:t>
            </a:r>
          </a:p>
          <a:p>
            <a:pPr>
              <a:spcAft>
                <a:spcPts val="1200"/>
              </a:spcAft>
              <a:defRPr sz="2100"/>
            </a:pPr>
            <a:r>
              <a:t>Ask to return to a question later when necessary.</a:t>
            </a:r>
          </a:p>
          <a:p>
            <a:pPr>
              <a:spcAft>
                <a:spcPts val="1200"/>
              </a:spcAft>
              <a:defRPr sz="2100"/>
            </a:pPr>
            <a:r>
              <a:t>Avoid becoming angry or defensive.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</TotalTime>
  <Words>294</Words>
  <Application>Microsoft Office PowerPoint</Application>
  <PresentationFormat>Произвольный</PresentationFormat>
  <Paragraphs>37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Базовая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Пользователь</cp:lastModifiedBy>
  <cp:revision>2</cp:revision>
  <dcterms:created xsi:type="dcterms:W3CDTF">2013-01-27T09:14:16Z</dcterms:created>
  <dcterms:modified xsi:type="dcterms:W3CDTF">2026-09-25T13:16:47Z</dcterms:modified>
  <cp:category/>
</cp:coreProperties>
</file>