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1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What is Management?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Management is the process of planning, organizing, motivating and communicating, measuring performance, and developing people.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Five Tasks of a Manager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1. Planning — setting objectives</a:t>
            </a:r>
          </a:p>
          <a:p>
            <a:pPr>
              <a:spcAft>
                <a:spcPts val="1200"/>
              </a:spcAft>
              <a:defRPr sz="2300"/>
            </a:pPr>
            <a:r>
              <a:t>2. Organizing — dividing work and selecting people</a:t>
            </a:r>
          </a:p>
          <a:p>
            <a:pPr>
              <a:spcAft>
                <a:spcPts val="1200"/>
              </a:spcAft>
              <a:defRPr sz="2300"/>
            </a:pPr>
            <a:r>
              <a:t>3. Integrating — motivating and communicating</a:t>
            </a:r>
          </a:p>
          <a:p>
            <a:pPr>
              <a:spcAft>
                <a:spcPts val="1200"/>
              </a:spcAft>
              <a:defRPr sz="2300"/>
            </a:pPr>
            <a:r>
              <a:t>4. Measuring performance — checking targets</a:t>
            </a:r>
          </a:p>
          <a:p>
            <a:pPr>
              <a:spcAft>
                <a:spcPts val="1200"/>
              </a:spcAft>
              <a:defRPr sz="2300"/>
            </a:pPr>
            <a:r>
              <a:t>5. Developing people — supporting subordinates and managers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Top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Top managers consider the future, modify objectives, introduce innovations, manage relations with stakeholders, and deal with crises.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Key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subordinate • crisis • innovation • objective • promotion • skill • strategy • consultant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Managerial Skills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Management requires learned techniques, but it is also a human skill. Good managers combine practical skills, ideas, communication and the ability to work with people.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Are good managers born or made?</a:t>
            </a:r>
          </a:p>
          <a:p>
            <a:pPr>
              <a:spcAft>
                <a:spcPts val="1200"/>
              </a:spcAft>
              <a:defRPr sz="2300"/>
            </a:pPr>
            <a:r>
              <a:t>What characteristics should a good manager have?</a:t>
            </a:r>
          </a:p>
          <a:p>
            <a:pPr>
              <a:spcAft>
                <a:spcPts val="1200"/>
              </a:spcAft>
              <a:defRPr sz="2300"/>
            </a:pPr>
            <a:r>
              <a:t>Which of Drucker’s five tasks is most important?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</TotalTime>
  <Words>177</Words>
  <Application>Microsoft Office PowerPoint</Application>
  <PresentationFormat>Произвольный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2026-09-25T13:51:54Z</dcterms:modified>
  <cp:category/>
</cp:coreProperties>
</file>