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5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6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12903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54646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24756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73117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03778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73219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16568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1755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9541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0287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0585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61956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0869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47300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65895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50720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096F16-EA1A-4AE7-94D9-6DB1DDCC0921}" type="datetimeFigureOut">
              <a:rPr lang="ru-UA" smtClean="0"/>
              <a:t>26.10.2022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B08B854-7935-4FD6-A7B7-A0CC3A9821D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744343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8A0C0A-45C4-4938-8B95-58A9A83C3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4414" y="2026763"/>
            <a:ext cx="9753993" cy="786656"/>
          </a:xfrm>
        </p:spPr>
        <p:txBody>
          <a:bodyPr>
            <a:noAutofit/>
          </a:bodyPr>
          <a:lstStyle/>
          <a:p>
            <a:r>
              <a:rPr lang="ru-RU" sz="6000" b="1" dirty="0" err="1"/>
              <a:t>Надзвичайні</a:t>
            </a:r>
            <a:r>
              <a:rPr lang="ru-RU" sz="6000" b="1" dirty="0"/>
              <a:t> </a:t>
            </a:r>
            <a:r>
              <a:rPr lang="ru-RU" sz="6000" b="1" dirty="0" err="1"/>
              <a:t>ситуації</a:t>
            </a:r>
            <a:endParaRPr lang="ru-UA" sz="6000" b="1" dirty="0"/>
          </a:p>
        </p:txBody>
      </p:sp>
    </p:spTree>
    <p:extLst>
      <p:ext uri="{BB962C8B-B14F-4D97-AF65-F5344CB8AC3E}">
        <p14:creationId xmlns:p14="http://schemas.microsoft.com/office/powerpoint/2010/main" val="1204297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34456CB-1F66-4A8A-8C1E-D57BB56DF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68" y="0"/>
            <a:ext cx="11815732" cy="1684868"/>
          </a:xfrm>
        </p:spPr>
        <p:txBody>
          <a:bodyPr/>
          <a:lstStyle/>
          <a:p>
            <a:r>
              <a:rPr lang="ru-RU" b="1" dirty="0" err="1">
                <a:solidFill>
                  <a:schemeClr val="bg1"/>
                </a:solidFill>
              </a:rPr>
              <a:t>Надзвичайна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ситуація</a:t>
            </a:r>
            <a:r>
              <a:rPr lang="ru-RU" b="1" dirty="0">
                <a:solidFill>
                  <a:schemeClr val="bg1"/>
                </a:solidFill>
              </a:rPr>
              <a:t> (НС) </a:t>
            </a:r>
            <a:r>
              <a:rPr lang="ru-RU" dirty="0">
                <a:solidFill>
                  <a:schemeClr val="bg1"/>
                </a:solidFill>
              </a:rPr>
              <a:t>— </a:t>
            </a:r>
            <a:r>
              <a:rPr lang="ru-RU" dirty="0" err="1">
                <a:solidFill>
                  <a:schemeClr val="bg1"/>
                </a:solidFill>
              </a:rPr>
              <a:t>порушення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нормальних</a:t>
            </a:r>
            <a:r>
              <a:rPr lang="ru-RU" dirty="0">
                <a:solidFill>
                  <a:schemeClr val="bg1"/>
                </a:solidFill>
              </a:rPr>
              <a:t> умов </a:t>
            </a:r>
            <a:r>
              <a:rPr lang="ru-RU" dirty="0" err="1">
                <a:solidFill>
                  <a:schemeClr val="bg1"/>
                </a:solidFill>
              </a:rPr>
              <a:t>життя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діяльності</a:t>
            </a:r>
            <a:r>
              <a:rPr lang="ru-RU" dirty="0">
                <a:solidFill>
                  <a:schemeClr val="bg1"/>
                </a:solidFill>
              </a:rPr>
              <a:t> людей </a:t>
            </a:r>
            <a:r>
              <a:rPr lang="ru-RU" dirty="0" err="1">
                <a:solidFill>
                  <a:schemeClr val="bg1"/>
                </a:solidFill>
              </a:rPr>
              <a:t>наоб'єкті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або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території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спричинене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аварією</a:t>
            </a:r>
            <a:r>
              <a:rPr lang="ru-RU" dirty="0">
                <a:solidFill>
                  <a:schemeClr val="bg1"/>
                </a:solidFill>
              </a:rPr>
              <a:t>, катастрофою, </a:t>
            </a:r>
            <a:r>
              <a:rPr lang="ru-RU" dirty="0" err="1">
                <a:solidFill>
                  <a:schemeClr val="bg1"/>
                </a:solidFill>
              </a:rPr>
              <a:t>стихійним</a:t>
            </a:r>
            <a:r>
              <a:rPr lang="ru-RU" dirty="0">
                <a:solidFill>
                  <a:schemeClr val="bg1"/>
                </a:solidFill>
              </a:rPr>
              <a:t> лихом </a:t>
            </a:r>
            <a:r>
              <a:rPr lang="ru-RU" dirty="0" err="1">
                <a:solidFill>
                  <a:schemeClr val="bg1"/>
                </a:solidFill>
              </a:rPr>
              <a:t>чи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іншою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небезпечною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подією</a:t>
            </a:r>
            <a:r>
              <a:rPr lang="ru-RU" dirty="0">
                <a:solidFill>
                  <a:schemeClr val="bg1"/>
                </a:solidFill>
              </a:rPr>
              <a:t>, яка </a:t>
            </a:r>
            <a:r>
              <a:rPr lang="ru-RU" dirty="0" err="1">
                <a:solidFill>
                  <a:schemeClr val="bg1"/>
                </a:solidFill>
              </a:rPr>
              <a:t>призвела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або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може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призвести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загибелі</a:t>
            </a:r>
            <a:r>
              <a:rPr lang="ru-RU" dirty="0">
                <a:solidFill>
                  <a:schemeClr val="bg1"/>
                </a:solidFill>
              </a:rPr>
              <a:t> людей та </a:t>
            </a:r>
            <a:r>
              <a:rPr lang="ru-RU" dirty="0" err="1">
                <a:solidFill>
                  <a:schemeClr val="bg1"/>
                </a:solidFill>
              </a:rPr>
              <a:t>значних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матеріальних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втрат</a:t>
            </a:r>
            <a:r>
              <a:rPr lang="ru-RU" dirty="0">
                <a:solidFill>
                  <a:schemeClr val="bg1"/>
                </a:solidFill>
              </a:rPr>
              <a:t>.</a:t>
            </a:r>
            <a:endParaRPr lang="ru-UA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298D65-E1D0-4C2D-83D5-195341CD8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68" y="1684868"/>
            <a:ext cx="3028950" cy="15144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25ABEA-03E7-441A-A1BA-34DE71720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059" y="1380068"/>
            <a:ext cx="2505075" cy="18192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483B4D-F23A-40BC-B302-28050F169B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94" y="3527834"/>
            <a:ext cx="2466975" cy="18573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CADF95-8749-4743-B02C-AA4E4492E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7179" y="3527833"/>
            <a:ext cx="3316741" cy="18573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0CFCBB0-C1E4-405F-ABB9-FD8373DD46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3640" y="1380068"/>
            <a:ext cx="36385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48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0E14A875-8035-467F-B085-61194EF8E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084" y="75414"/>
            <a:ext cx="7303148" cy="626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67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380335-C137-49A0-89B2-F428156AD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C852137-048A-41AB-9AE5-7A32915CCB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7716" y="201498"/>
            <a:ext cx="8606672" cy="645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41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BBEBEBBE-244D-446D-901B-B701D075AB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1409" y="173217"/>
            <a:ext cx="8682087" cy="651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0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A2EE1-83F9-444A-9E4B-74BC110A0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A6A50B9-A326-4F74-82EC-7381AD7496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0884" y="235258"/>
            <a:ext cx="8516642" cy="63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079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6E77EE30-3F82-4D8A-974E-4463A04CA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5128" y="188346"/>
            <a:ext cx="8641743" cy="648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02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20D20F9F-C2B8-4BCE-970C-9A7E0B8F52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8227" y="1896872"/>
            <a:ext cx="8057935" cy="352354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5A0E0D3-F698-4815-8019-88B3798ABB89}"/>
              </a:ext>
            </a:extLst>
          </p:cNvPr>
          <p:cNvSpPr/>
          <p:nvPr/>
        </p:nvSpPr>
        <p:spPr>
          <a:xfrm>
            <a:off x="141403" y="421925"/>
            <a:ext cx="1184006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chemeClr val="bg1"/>
                </a:solidFill>
              </a:rPr>
              <a:t>Зони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радіоактивного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зараження</a:t>
            </a:r>
            <a:r>
              <a:rPr lang="ru-RU" sz="2800" b="1" dirty="0">
                <a:solidFill>
                  <a:schemeClr val="bg1"/>
                </a:solidFill>
              </a:rPr>
              <a:t> на </a:t>
            </a:r>
            <a:r>
              <a:rPr lang="ru-RU" sz="2800" b="1" dirty="0" err="1">
                <a:solidFill>
                  <a:schemeClr val="bg1"/>
                </a:solidFill>
              </a:rPr>
              <a:t>сліді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радіоактивної</a:t>
            </a:r>
            <a:r>
              <a:rPr lang="ru-RU" sz="2800" b="1" dirty="0">
                <a:solidFill>
                  <a:schemeClr val="bg1"/>
                </a:solidFill>
              </a:rPr>
              <a:t> хмари </a:t>
            </a:r>
          </a:p>
          <a:p>
            <a:pPr algn="ctr"/>
            <a:r>
              <a:rPr lang="ru-RU" sz="2800" b="1" dirty="0" err="1">
                <a:solidFill>
                  <a:schemeClr val="bg1"/>
                </a:solidFill>
              </a:rPr>
              <a:t>після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аварії</a:t>
            </a:r>
            <a:r>
              <a:rPr lang="ru-RU" sz="2800" b="1" dirty="0">
                <a:solidFill>
                  <a:schemeClr val="bg1"/>
                </a:solidFill>
              </a:rPr>
              <a:t> на АЕС: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1 - </a:t>
            </a:r>
            <a:r>
              <a:rPr lang="ru-RU" sz="2000" b="1" dirty="0" err="1">
                <a:solidFill>
                  <a:schemeClr val="bg1"/>
                </a:solidFill>
              </a:rPr>
              <a:t>вісь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сліду</a:t>
            </a:r>
            <a:r>
              <a:rPr lang="ru-RU" sz="2000" b="1" dirty="0">
                <a:solidFill>
                  <a:schemeClr val="bg1"/>
                </a:solidFill>
              </a:rPr>
              <a:t>; L - </a:t>
            </a:r>
            <a:r>
              <a:rPr lang="ru-RU" sz="2000" b="1" dirty="0" err="1">
                <a:solidFill>
                  <a:schemeClr val="bg1"/>
                </a:solidFill>
              </a:rPr>
              <a:t>довжина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зони</a:t>
            </a:r>
            <a:r>
              <a:rPr lang="ru-RU" sz="2000" b="1" dirty="0">
                <a:solidFill>
                  <a:schemeClr val="bg1"/>
                </a:solidFill>
              </a:rPr>
              <a:t>; b - ширина </a:t>
            </a:r>
            <a:r>
              <a:rPr lang="ru-RU" sz="2000" b="1" dirty="0" err="1">
                <a:solidFill>
                  <a:schemeClr val="bg1"/>
                </a:solidFill>
              </a:rPr>
              <a:t>зони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зараження</a:t>
            </a:r>
            <a:r>
              <a:rPr lang="ru-RU" sz="20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5356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9F21614E-2F85-4F37-B26C-918C572059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0457" y="1298541"/>
            <a:ext cx="6980988" cy="506413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67AB4CC-704C-489C-8E07-9C6783288C25}"/>
              </a:ext>
            </a:extLst>
          </p:cNvPr>
          <p:cNvSpPr/>
          <p:nvPr/>
        </p:nvSpPr>
        <p:spPr>
          <a:xfrm>
            <a:off x="2251997" y="127683"/>
            <a:ext cx="5739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Зона </a:t>
            </a:r>
            <a:r>
              <a:rPr lang="ru-RU" sz="3200" b="1" dirty="0" err="1">
                <a:solidFill>
                  <a:schemeClr val="bg1"/>
                </a:solidFill>
              </a:rPr>
              <a:t>хімічного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зараження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endParaRPr lang="ru-UA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331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4BB14478-BC3A-4300-B43E-63D544F2C5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0870" y="1451728"/>
            <a:ext cx="8517386" cy="483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470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1B379-18F7-4B81-AC26-254E8454F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B1EC857-9ED3-4E78-B512-181D8E5B7A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0581" y="-89175"/>
            <a:ext cx="8753850" cy="656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58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CDD81B-D04C-47BE-A7B1-46E4DBA22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718D9F1-ABA5-4CEE-8668-9E61DC2B2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5994" y="186178"/>
            <a:ext cx="8562681" cy="642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08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9CF986-1B94-41B1-9E6B-56508179E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235487">
            <a:off x="1655173" y="2794000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Game over</a:t>
            </a:r>
            <a:endParaRPr lang="ru-UA" sz="6000" dirty="0"/>
          </a:p>
        </p:txBody>
      </p:sp>
    </p:spTree>
    <p:extLst>
      <p:ext uri="{BB962C8B-B14F-4D97-AF65-F5344CB8AC3E}">
        <p14:creationId xmlns:p14="http://schemas.microsoft.com/office/powerpoint/2010/main" val="3698737410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119</TotalTime>
  <Words>77</Words>
  <Application>Microsoft Office PowerPoint</Application>
  <PresentationFormat>Широкоэкранный</PresentationFormat>
  <Paragraphs>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Century Gothic</vt:lpstr>
      <vt:lpstr>Wingdings 3</vt:lpstr>
      <vt:lpstr>Сектор</vt:lpstr>
      <vt:lpstr>Надзвичайні ситуації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Game over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Надзвичайні ситуації</dc:title>
  <dc:creator>Phoenix Marco</dc:creator>
  <cp:lastModifiedBy>US2UA</cp:lastModifiedBy>
  <cp:revision>8</cp:revision>
  <dcterms:created xsi:type="dcterms:W3CDTF">2021-03-11T19:56:56Z</dcterms:created>
  <dcterms:modified xsi:type="dcterms:W3CDTF">2022-10-26T06:51:39Z</dcterms:modified>
</cp:coreProperties>
</file>