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96167"/>
                </a:solidFill>
              </a:rPr>
              <a:t>ЛЕКЦІЯ 10</a:t>
            </a:r>
            <a:endParaRPr lang="en-US" sz="3600" dirty="0"/>
          </a:p>
          <a:p>
            <a:pPr algn="ctr" indent="0" marL="0">
              <a:buNone/>
            </a:pPr>
            <a:r>
              <a:rPr lang="en-US" sz="3600" b="1" dirty="0">
                <a:solidFill>
                  <a:srgbClr val="F96167"/>
                </a:solidFill>
              </a:rPr>
              <a:t>FUNDING ТА FUNDRAISING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Етапи фінансування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14400" y="13716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1. Pre-seed: $50-250K (friends, family, angels)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2. Seed: $500K-2M (angels, early VC)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24688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3. Series A: $2-15M (VC, growth capital)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3017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4. Series B+: $10M+ (scale, expansion)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</a:rPr>
              <a:t>Crowdfunding: Kickstarter/Indiegogo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914400" y="137160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Pros: Validation, marketing, pre-orders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Cons: Public failure, fulfillment риски, 5-10% fees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Pitch Deck Essentials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1371600" y="137160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• Problem &amp; Solution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371600" y="169164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• Market Size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371600" y="201168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• Product Demo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371600" y="23317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• Business Model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71600" y="265176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• Go-to-Market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297180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• Competition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371600" y="329184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• Team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371600" y="361188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• Financials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71600" y="39319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3E50"/>
                </a:solidFill>
              </a:rPr>
              <a:t>• Ask &amp; Use of Funds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Ключові висновки</a:t>
            </a: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1. Hardware needs more capital than software</a:t>
            </a: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2. Validate with crowdfunding before big VC</a:t>
            </a: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3. Unit economics критичні для investors</a:t>
            </a:r>
            <a:endParaRPr lang="en-US" sz="16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600" dirty="0">
                <a:solidFill>
                  <a:srgbClr val="CADCFC"/>
                </a:solidFill>
              </a:rPr>
              <a:t>4. Know your numbers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10: Funding та Fundraising</dc:title>
  <dc:subject>PptxGenJS Presentation</dc:subject>
  <dc:creator>PptxGenJS</dc:creator>
  <cp:lastModifiedBy>PptxGenJS</cp:lastModifiedBy>
  <cp:revision>1</cp:revision>
  <dcterms:created xsi:type="dcterms:W3CDTF">2026-03-27T09:45:47Z</dcterms:created>
  <dcterms:modified xsi:type="dcterms:W3CDTF">2026-03-27T09:45:47Z</dcterms:modified>
</cp:coreProperties>
</file>