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845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393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31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77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587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763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41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8609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288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451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85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360738-9684-4879-A4C0-73556B6E697B}" type="datetimeFigureOut">
              <a:rPr lang="en-US" smtClean="0"/>
              <a:t>12/31/2025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42118-B4DF-4B4B-98D8-5232C53DF800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87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YMyofREc5Jk" TargetMode="External"/><Relationship Id="rId2" Type="http://schemas.openxmlformats.org/officeDocument/2006/relationships/hyperlink" Target="https://youtu.be/YMyofREc5J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1837"/>
          </a:xfrm>
        </p:spPr>
        <p:txBody>
          <a:bodyPr>
            <a:normAutofit fontScale="90000"/>
          </a:bodyPr>
          <a:lstStyle/>
          <a:p>
            <a:pPr algn="ctr"/>
            <a:r>
              <a:rPr lang="en-US" u="sng" dirty="0" smtClean="0">
                <a:hlinkClick r:id="rId2"/>
              </a:rPr>
              <a:t/>
            </a:r>
            <a:br>
              <a:rPr lang="en-US" u="sng" dirty="0" smtClean="0">
                <a:hlinkClick r:id="rId2"/>
              </a:rPr>
            </a:br>
            <a:r>
              <a:rPr lang="en-US" sz="3600" u="sng" dirty="0" smtClean="0">
                <a:hlinkClick r:id="rId2"/>
              </a:rPr>
              <a:t>https</a:t>
            </a:r>
            <a:r>
              <a:rPr lang="en-US" sz="3600" u="sng" dirty="0">
                <a:hlinkClick r:id="rId2"/>
              </a:rPr>
              <a:t>://youtu.be/YMyofREc5Jk</a:t>
            </a:r>
            <a:r>
              <a:rPr lang="en-US" sz="3600" u="sng" dirty="0"/>
              <a:t> </a:t>
            </a:r>
            <a:br>
              <a:rPr lang="en-US" sz="3600" u="sng" dirty="0"/>
            </a:br>
            <a:r>
              <a:rPr lang="en-US" sz="5300" b="1" dirty="0">
                <a:hlinkClick r:id="rId3"/>
              </a:rPr>
              <a:t>Cross cultural communication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838200" y="1362808"/>
            <a:ext cx="10515600" cy="522263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sz="2400" dirty="0" smtClean="0"/>
              <a:t>Introduce the speaker (name meaning, origin, occupation, place of living, family, likes/dislikes </a:t>
            </a:r>
            <a:r>
              <a:rPr lang="en-US" sz="2400" dirty="0" err="1" smtClean="0"/>
              <a:t>etc</a:t>
            </a:r>
            <a:r>
              <a:rPr lang="en-US" sz="2400" dirty="0" smtClean="0"/>
              <a:t>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“Look at yourself” perception of cultures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Social experiments, how people perceive him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Definition of culture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Description of a Norwegian?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Father’s experience: Norwegian Forest and a photo of nothing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Queuing people in different cultures (underlying reasons)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 </a:t>
            </a:r>
            <a:r>
              <a:rPr lang="en-US" sz="2400" dirty="0" smtClean="0"/>
              <a:t>Servicing </a:t>
            </a:r>
            <a:r>
              <a:rPr lang="en-US" sz="2400" dirty="0" smtClean="0"/>
              <a:t>in the airport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How to navigate across cultures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Eating and talking habits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Complaining nations (reasons)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Expressing emotion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Traffic rules, parking places</a:t>
            </a:r>
          </a:p>
          <a:p>
            <a:pPr>
              <a:spcBef>
                <a:spcPts val="0"/>
              </a:spcBef>
            </a:pPr>
            <a:r>
              <a:rPr lang="en-US" sz="2400" dirty="0" smtClean="0"/>
              <a:t>Conclusion (global mindset)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1954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93</Words>
  <Application>Microsoft Office PowerPoint</Application>
  <PresentationFormat>Широкий екран</PresentationFormat>
  <Paragraphs>15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 https://youtu.be/YMyofREc5Jk  Cross cultural communication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https://youtu.be/YMyofREc5Jk  Cross cultural communication </dc:title>
  <dc:creator>380977159013</dc:creator>
  <cp:lastModifiedBy>Могельницька Людмила Францівна</cp:lastModifiedBy>
  <cp:revision>3</cp:revision>
  <dcterms:created xsi:type="dcterms:W3CDTF">2023-04-07T05:43:27Z</dcterms:created>
  <dcterms:modified xsi:type="dcterms:W3CDTF">2025-12-31T07:44:19Z</dcterms:modified>
</cp:coreProperties>
</file>