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77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zaxid.net/news/showNews.do?tse_spravzhnya_viyna&amp;objectId=131149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axid.net/putin_ogolosiv_viynu_ukrayini_n1536671" TargetMode="External"/><Relationship Id="rId2" Type="http://schemas.openxmlformats.org/officeDocument/2006/relationships/hyperlink" Target="https://zaxid.net/rosiya_ofitsiyno_viznala_dnr_ta_lnr_rishennya_derzhdumi_rosiyi_n153646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zaxid.net/zelenskiy_tag53202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4_%D0%B6%D0%BE%D0%B2%D1%82%D0%BD%D1%8F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uk.wikipedia.org/wiki/%D0%9C%D1%96%D0%B6%D0%BD%D0%B0%D1%80%D0%BE%D0%B4%D0%BD%D0%B0_%D0%BE%D1%80%D0%B3%D0%B0%D0%BD%D1%96%D0%B7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C%D0%B8%D1%80" TargetMode="External"/><Relationship Id="rId5" Type="http://schemas.openxmlformats.org/officeDocument/2006/relationships/hyperlink" Target="https://uk.wikipedia.org/wiki/%D0%A1%D0%B0%D0%BD-%D0%A4%D1%80%D0%B0%D0%BD%D1%86%D0%B8%D1%81%D0%BA%D0%BE" TargetMode="External"/><Relationship Id="rId4" Type="http://schemas.openxmlformats.org/officeDocument/2006/relationships/hyperlink" Target="https://uk.wikipedia.org/wiki/194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xid.net/news/showNews.do?oon_zbirayetsya_na_zasidannya_z_privodu_ukrayini&amp;objectId=130368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mmersant.ua/doc/242218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zaxid.net/news/showNews.do?rada_bezpeki_oon_sogodni_obgovorit_situatsiyu_v_ukrayini&amp;objectId=130486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827584" y="1916832"/>
            <a:ext cx="712879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uk-UA" altLang="ko-KR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ООН та війна в Україні</a:t>
            </a:r>
            <a:endParaRPr lang="en-US" altLang="ko-KR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맑은 고딕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340768"/>
            <a:ext cx="8676456" cy="5517232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Пан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 засудив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«Це справжня війна!»"/>
              </a:rPr>
              <a:t>обстріл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борту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військовослужбовців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при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Чуркін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литовська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посольство РФ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у справах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19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втекли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рідних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тих районах, де ООН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Заява про виплату грошової допомоги біженцям з Криму.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(ООН) з прав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Піллей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закликала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Луганській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знайшли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трагічних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брали участь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спецслужби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(ООН)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зафіксувала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фото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пораненої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помилкового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вертольотами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 smtClean="0"/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(РБ ООН) закликала провести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ретельне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Boeing-777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авіакомпанії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Малайзійських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авіаліній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станом на 25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 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101 тис. 617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Далі почало підніматися питання про гуманітарну допомогу для жителів східної України.</a:t>
            </a: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серпня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заявляє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Радбез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Латвія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війною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найсерйознішим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листопада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нарахувала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переселенців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мінські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листопада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звинуватило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необ’єктивності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зовнішньополітичне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відомство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«абсолютно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неприйнятними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сумнівних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 листопада,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сьомій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засудила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автобуса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Волновасі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наполягає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об'єктивного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інциденту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268760"/>
            <a:ext cx="8676456" cy="5328592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через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дозволила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Маріуполі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лютого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15-ма голосами «за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Документ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Мінських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домовленостей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імплементувати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Мінські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домовленості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 Росія намірів України запросити миротворців.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миротворчого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контингенту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засудила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Путіним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обмежують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позачергове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Малайзії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ООН проект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трибуналу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катастрофу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пасажирського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рейсу МН17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Донбасом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трибуналу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MH17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трибуналу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авіакатастрофи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МН17.</a:t>
            </a:r>
            <a:endParaRPr lang="uk-UA" dirty="0">
              <a:solidFill>
                <a:srgbClr val="666666"/>
              </a:solidFill>
              <a:latin typeface="PT Sans"/>
            </a:endParaRPr>
          </a:p>
          <a:p>
            <a:endParaRPr lang="ru-RU" dirty="0">
              <a:solidFill>
                <a:srgbClr val="666666"/>
              </a:solidFill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36353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412776"/>
            <a:ext cx="8229600" cy="5112568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права вето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 членом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з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 року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дворічний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свідчать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118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голосах,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з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Через два 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нелегальної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анексії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Севастополя,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17 на 18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союз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засудив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закликав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безрезультатно через проект заяви,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постпредом РФ в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Чуркіним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(ООН)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Єльченко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обурений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заявами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секретаря ООН Пан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Ґі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у тому,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покласти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-служба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розповсюдила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відіграє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7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256584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заяви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словами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анексія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та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передало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суду ООН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Гаазі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Петро Порошенко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Радбезу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закликав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якнайшвидше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миротворців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показав в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РФ,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воюють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роки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Ради ООН з прав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Генасамблея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засудила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анексованому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країн-членів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76,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- 26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складу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(ЕКОСОР)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2019-2021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512" y="1268760"/>
            <a:ext cx="8496944" cy="5472608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жовтня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переселила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окупований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 тис.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півострову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асамблеєю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мілітаризації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держав,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Сербія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Вірменія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Куба, КНДР,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Іран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Радбез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вимогу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санкцій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заблокувала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маніпулятивну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схвалила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час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пандемії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Документ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бойові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лютого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Миротворці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миру з РФ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миротворчої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Донбасі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вересня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супергероєм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пенсії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обурився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несправедливим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робив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Петро Порошенко.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03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340768"/>
            <a:ext cx="8568952" cy="5112568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звернулася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ООН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Європарламенту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січня 2022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лютого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звернулась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Радбезу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через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наміри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Дeрждуми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«Л/ДНР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лютого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визнанням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Росією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«Л/ДНР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5:00 ранку 24 лютого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почала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лідери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грубим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 та «Днем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ганьби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заявили,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лютого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позов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суду ООН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Гаазі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притягнути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спотворення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геноциду</a:t>
            </a:r>
          </a:p>
          <a:p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Генасамблея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вивести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141 з 193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повідомляє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Укрінформ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аплодисменти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ООН. «За»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141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 - 5,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утрималися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- 35 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Білорусь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Корея,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Еритрея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Сирія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62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196752"/>
            <a:ext cx="8424936" cy="4680520"/>
          </a:xfrm>
        </p:spPr>
        <p:txBody>
          <a:bodyPr/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держав-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Радбезу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відкинула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фейкові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звинувачення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військово-біологічної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березня 2022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грошова допомога від ООН для українців.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Володимир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Зеленський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різкою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промовою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вівторок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розкритикував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Радбез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те,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гарантувати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той мир,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створювалася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відеозвернення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Зеленський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вбивства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росіянами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мирного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Бучі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відвідав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Генасамблея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проголосувала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з прав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юдини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грубі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голоси «за»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93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проголосували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941168"/>
            <a:ext cx="8280920" cy="174307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971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ООН проводить 12 операцій із підтримки миру на трьох континентах. Список миротворчих місій – на інфографіц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0" y="16778"/>
            <a:ext cx="9143999" cy="68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16031"/>
            <a:ext cx="9144000" cy="1069514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ООН – місія та цілі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015129"/>
            <a:ext cx="8496944" cy="261743"/>
          </a:xfrm>
        </p:spPr>
        <p:txBody>
          <a:bodyPr/>
          <a:lstStyle/>
          <a:p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(ООН) — глобальна 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Міжнародна організація"/>
              </a:rPr>
              <a:t>міжнародна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Міжнародна організація"/>
              </a:rPr>
              <a:t> </a:t>
            </a:r>
            <a:r>
              <a:rPr lang="ru-RU" sz="1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Міжнародна організація"/>
              </a:rPr>
              <a:t>організація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заснована 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24 жовтня"/>
              </a:rPr>
              <a:t>24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24 жовтня"/>
              </a:rPr>
              <a:t>жовтня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1945"/>
              </a:rPr>
              <a:t>1945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 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Сан-Франциско"/>
              </a:rPr>
              <a:t>Сан-Франциско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Хартії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Декларованою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Мир"/>
              </a:rPr>
              <a:t>миру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й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міжнародної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державами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51520" y="2780928"/>
            <a:ext cx="8445624" cy="4077072"/>
          </a:xfrm>
        </p:spPr>
        <p:txBody>
          <a:bodyPr/>
          <a:lstStyle/>
          <a:p>
            <a:pPr algn="just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Місія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десятиліття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холодною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війною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Радянським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Союзом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союзниками.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складалися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основному з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беззбройних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спостерігачів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легкоозброєних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переважно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звітування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Членство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ООН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зросло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широкомасштабної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деколонізації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почалася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1960-х роках. З того часу 80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колишніх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колоній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здобули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довірчих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контролювала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з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опіки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1970-х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ООН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перевищував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миру.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закінчення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холодної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ООН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розширила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польові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операції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 спектр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складних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AutoShape 2" descr="Организация Объединённых Наций – Гуманитарный порт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2838450"/>
            <a:ext cx="8568952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9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Змістовий модуль 3 Організація об єднаних націй ООН 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78"/>
            <a:ext cx="9144000" cy="684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Україна в ООН: здобутки української делегації за останні два роки » Слово і  Діло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Війна в Україні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220934"/>
            <a:ext cx="8229600" cy="460648"/>
          </a:xfrm>
        </p:spPr>
        <p:txBody>
          <a:bodyPr/>
          <a:lstStyle/>
          <a:p>
            <a:r>
              <a:rPr lang="uk-UA" dirty="0" smtClean="0"/>
              <a:t>Події в Україні: 2014 рік - сьогодні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628800"/>
            <a:ext cx="8229600" cy="4824536"/>
          </a:xfrm>
        </p:spPr>
        <p:txBody>
          <a:bodyPr/>
          <a:lstStyle/>
          <a:p>
            <a:pPr algn="just"/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січня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Пан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порозуміння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лютого 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звернулося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ООН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Вранці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лютого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держав-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Меморандумом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Договору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нерозповсюдження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Будапештський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меморандум)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Звернення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ініціювала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Радбезу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ООН збирається на засідання з приводу України"/>
              </a:rPr>
              <a:t>Рада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ООН збирається на засідання з приводу України"/>
              </a:rPr>
              <a:t>Безпеки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ООН збирається на засідання з приводу України"/>
              </a:rPr>
              <a:t> ООН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збиралася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і 2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Перше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екстреним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відбулося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незабаром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того, як Рада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дала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президентові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Путіну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дозвіл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звинуватили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незаконному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вторгненні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свою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Постпред РФ при ООН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Чуркін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заявив,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базування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Чорноморського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флоту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другому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Радбезу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по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засудили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ніяких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підсумками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Радбез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82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57200" y="1340768"/>
            <a:ext cx="8229600" cy="5256584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питаючи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РБ ООН,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повідомивши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газеті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Комерсант-України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заявило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делегації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побувала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напередодні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Женеві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ООН з прав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заявили,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посланця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секретаря ООН Роберта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приїхав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місією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захопили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людьми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Сімферополі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середу, 5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спецпосланець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генсека ООН Роберт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змушений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погодився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летовище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– написала Мирослава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Гонгадзе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сторінці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Facebook.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поширила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Сергєєва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ім'я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оскаржує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Януковича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посол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Сергєєв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зазначив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Янукович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президентом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залишивши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гострої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секретаря ООН з прав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Шимонович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прибув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вчора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ввечері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попередньої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правами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подіями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листопада 2013 року",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повідомив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прес-секретар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Управління ООН з прав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брифінгу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Нью-Йорку.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16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256584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держава-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опираючись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пункту 1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3, 4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статуту ООН,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закликає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пункту 2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склалася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...»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секретаря ООН з прав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Шимонович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розслідування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снайперський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міліції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Сергєєв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закликав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визнавати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проголошення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зібрався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Рада Безпеки ООН сьогодні обговорить ситуацію в Україні"/>
              </a:rPr>
              <a:t>обговорити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Пан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 заявив,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США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порушили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Будапештським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меморандумом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березня 2014 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Генасамблеї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асамблея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голосів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підтримала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проголосувало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держав,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11,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утрималися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58.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95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340768"/>
            <a:ext cx="8229600" cy="5256584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вдесяте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Ініціатори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Литва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миротворців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ООН. Про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заявив голова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оборони та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Віктор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Озеров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посол в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Чуркін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одноосібно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заступника генерального секретаря 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Шимоновича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цілісності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суверенітету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висловилися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члени Ради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завуальовану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окупацію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о.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закордонних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Дещиця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таких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миротворців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східній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завуальована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окупації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спецпідрозділи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подається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виступів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нібито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скликає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екстрене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каральною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операцією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3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листопада 2013 року, з початку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до 5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2014-го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вбито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 людей.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назвав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помічник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генерального секретаря ООН з прав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Шимонович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оприлюднення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доповіді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моніторингової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з прав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визнав, що схід України є небезпечним для журналістів.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звітує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тис.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котрі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змушені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домівки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початку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біженці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там «референдуму» 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приєднання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анексувала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півострів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усупереч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нормам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права.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закрите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засідання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РБ ООН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південному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загинуло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127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останні дні травня піднімалося питання проведення виборів в Україні.</a:t>
            </a:r>
          </a:p>
          <a:p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Об'єднаних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червня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ООН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міжнаціональний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факторами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нинішній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приділяє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врегулювання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644</Words>
  <Application>Microsoft Office PowerPoint</Application>
  <PresentationFormat>Экран (4:3)</PresentationFormat>
  <Paragraphs>137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맑은 고딕</vt:lpstr>
      <vt:lpstr>Arial</vt:lpstr>
      <vt:lpstr>Calibri</vt:lpstr>
      <vt:lpstr>PT Sans</vt:lpstr>
      <vt:lpstr>Times New Roman</vt:lpstr>
      <vt:lpstr>Office Theme</vt:lpstr>
      <vt:lpstr>Custom Design</vt:lpstr>
      <vt:lpstr>Презентация PowerPoint</vt:lpstr>
      <vt:lpstr>ООН – місія та цілі</vt:lpstr>
      <vt:lpstr>Презентация PowerPoint</vt:lpstr>
      <vt:lpstr>Презентация PowerPoint</vt:lpstr>
      <vt:lpstr>Війна в Україні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Учетная запись Майкрософт</cp:lastModifiedBy>
  <cp:revision>52</cp:revision>
  <dcterms:created xsi:type="dcterms:W3CDTF">2014-04-01T16:35:38Z</dcterms:created>
  <dcterms:modified xsi:type="dcterms:W3CDTF">2024-03-18T11:04:20Z</dcterms:modified>
</cp:coreProperties>
</file>