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1" r:id="rId3"/>
    <p:sldId id="257" r:id="rId4"/>
    <p:sldId id="259" r:id="rId5"/>
    <p:sldId id="268" r:id="rId6"/>
    <p:sldId id="272" r:id="rId7"/>
    <p:sldId id="266" r:id="rId8"/>
    <p:sldId id="294" r:id="rId9"/>
    <p:sldId id="258" r:id="rId10"/>
    <p:sldId id="274" r:id="rId11"/>
    <p:sldId id="275" r:id="rId12"/>
    <p:sldId id="276" r:id="rId13"/>
    <p:sldId id="277" r:id="rId14"/>
    <p:sldId id="279" r:id="rId15"/>
    <p:sldId id="262" r:id="rId16"/>
    <p:sldId id="280" r:id="rId17"/>
    <p:sldId id="263" r:id="rId18"/>
    <p:sldId id="282" r:id="rId19"/>
    <p:sldId id="278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3" r:id="rId30"/>
    <p:sldId id="261" r:id="rId31"/>
    <p:sldId id="295" r:id="rId32"/>
    <p:sldId id="292" r:id="rId33"/>
    <p:sldId id="296" r:id="rId34"/>
    <p:sldId id="298" r:id="rId35"/>
    <p:sldId id="297" r:id="rId36"/>
  </p:sldIdLst>
  <p:sldSz cx="18288000" cy="10287000"/>
  <p:notesSz cx="6858000" cy="9144000"/>
  <p:embeddedFontLst>
    <p:embeddedFont>
      <p:font typeface="Montserrat Semi-Bold" panose="020B0604020202020204" charset="-52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2237" y="5147872"/>
            <a:ext cx="7808607" cy="519627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016313" y="-295232"/>
            <a:ext cx="16249897" cy="10877464"/>
            <a:chOff x="0" y="0"/>
            <a:chExt cx="1043493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3493" cy="698500"/>
            </a:xfrm>
            <a:custGeom>
              <a:avLst/>
              <a:gdLst/>
              <a:ahLst/>
              <a:cxnLst/>
              <a:rect l="l" t="t" r="r" b="b"/>
              <a:pathLst>
                <a:path w="1043493" h="698500">
                  <a:moveTo>
                    <a:pt x="1043493" y="349250"/>
                  </a:moveTo>
                  <a:lnTo>
                    <a:pt x="84029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840293" y="0"/>
                  </a:lnTo>
                  <a:lnTo>
                    <a:pt x="1043493" y="34925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81489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340293" y="-295232"/>
            <a:ext cx="11990631" cy="5438732"/>
            <a:chOff x="0" y="0"/>
            <a:chExt cx="765830" cy="3473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5830" cy="347366"/>
            </a:xfrm>
            <a:custGeom>
              <a:avLst/>
              <a:gdLst/>
              <a:ahLst/>
              <a:cxnLst/>
              <a:rect l="l" t="t" r="r" b="b"/>
              <a:pathLst>
                <a:path w="765830" h="347366">
                  <a:moveTo>
                    <a:pt x="203200" y="0"/>
                  </a:moveTo>
                  <a:lnTo>
                    <a:pt x="765830" y="0"/>
                  </a:lnTo>
                  <a:lnTo>
                    <a:pt x="562630" y="347366"/>
                  </a:lnTo>
                  <a:lnTo>
                    <a:pt x="0" y="34736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19050"/>
              <a:ext cx="562630" cy="328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059582" y="2322888"/>
            <a:ext cx="10700091" cy="553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400"/>
              </a:lnSpc>
            </a:pPr>
            <a:r>
              <a:rPr lang="ru-RU" sz="1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4. </a:t>
            </a:r>
            <a:r>
              <a:rPr lang="ru-RU" sz="1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1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1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endParaRPr lang="en-US" sz="1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0391" y="717798"/>
            <a:ext cx="7801074" cy="1904177"/>
            <a:chOff x="0" y="0"/>
            <a:chExt cx="2148018" cy="5243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48018" cy="524313"/>
            </a:xfrm>
            <a:custGeom>
              <a:avLst/>
              <a:gdLst/>
              <a:ahLst/>
              <a:cxnLst/>
              <a:rect l="l" t="t" r="r" b="b"/>
              <a:pathLst>
                <a:path w="2148018" h="524313">
                  <a:moveTo>
                    <a:pt x="2148018" y="262157"/>
                  </a:moveTo>
                  <a:lnTo>
                    <a:pt x="1944818" y="524313"/>
                  </a:lnTo>
                  <a:lnTo>
                    <a:pt x="203200" y="524313"/>
                  </a:lnTo>
                  <a:lnTo>
                    <a:pt x="0" y="262157"/>
                  </a:lnTo>
                  <a:lnTo>
                    <a:pt x="203200" y="0"/>
                  </a:lnTo>
                  <a:lnTo>
                    <a:pt x="1944818" y="0"/>
                  </a:lnTo>
                  <a:lnTo>
                    <a:pt x="2148018" y="262157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1919418" cy="505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28069" y="1164268"/>
            <a:ext cx="2255108" cy="1011237"/>
            <a:chOff x="0" y="0"/>
            <a:chExt cx="593938" cy="2663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3938" cy="266334"/>
            </a:xfrm>
            <a:custGeom>
              <a:avLst/>
              <a:gdLst/>
              <a:ahLst/>
              <a:cxnLst/>
              <a:rect l="l" t="t" r="r" b="b"/>
              <a:pathLst>
                <a:path w="593938" h="266334">
                  <a:moveTo>
                    <a:pt x="593938" y="0"/>
                  </a:moveTo>
                  <a:lnTo>
                    <a:pt x="0" y="0"/>
                  </a:lnTo>
                  <a:lnTo>
                    <a:pt x="101600" y="133167"/>
                  </a:lnTo>
                  <a:lnTo>
                    <a:pt x="0" y="266334"/>
                  </a:lnTo>
                  <a:lnTo>
                    <a:pt x="593938" y="266334"/>
                  </a:lnTo>
                  <a:lnTo>
                    <a:pt x="492338" y="133167"/>
                  </a:lnTo>
                  <a:lnTo>
                    <a:pt x="593938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88900" y="19050"/>
              <a:ext cx="416138" cy="2472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576233" y="1164268"/>
            <a:ext cx="10445192" cy="1011237"/>
            <a:chOff x="0" y="0"/>
            <a:chExt cx="2750997" cy="2663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50997" cy="266334"/>
            </a:xfrm>
            <a:custGeom>
              <a:avLst/>
              <a:gdLst/>
              <a:ahLst/>
              <a:cxnLst/>
              <a:rect l="l" t="t" r="r" b="b"/>
              <a:pathLst>
                <a:path w="2750997" h="266334">
                  <a:moveTo>
                    <a:pt x="2750997" y="0"/>
                  </a:moveTo>
                  <a:lnTo>
                    <a:pt x="0" y="0"/>
                  </a:lnTo>
                  <a:lnTo>
                    <a:pt x="101600" y="133167"/>
                  </a:lnTo>
                  <a:lnTo>
                    <a:pt x="0" y="266334"/>
                  </a:lnTo>
                  <a:lnTo>
                    <a:pt x="2750997" y="266334"/>
                  </a:lnTo>
                  <a:lnTo>
                    <a:pt x="2649397" y="133167"/>
                  </a:lnTo>
                  <a:lnTo>
                    <a:pt x="2750997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88900" y="19050"/>
              <a:ext cx="2573197" cy="2472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186093" y="1983608"/>
            <a:ext cx="9711767" cy="5195887"/>
            <a:chOff x="0" y="0"/>
            <a:chExt cx="2557832" cy="13684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57832" cy="1368464"/>
            </a:xfrm>
            <a:custGeom>
              <a:avLst/>
              <a:gdLst/>
              <a:ahLst/>
              <a:cxnLst/>
              <a:rect l="l" t="t" r="r" b="b"/>
              <a:pathLst>
                <a:path w="2557832" h="1368464">
                  <a:moveTo>
                    <a:pt x="1278916" y="1368464"/>
                  </a:moveTo>
                  <a:lnTo>
                    <a:pt x="2557832" y="0"/>
                  </a:lnTo>
                  <a:lnTo>
                    <a:pt x="0" y="0"/>
                  </a:lnTo>
                  <a:lnTo>
                    <a:pt x="1278916" y="1368464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399661" y="116797"/>
              <a:ext cx="1758509" cy="616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14593" y="7029450"/>
            <a:ext cx="6439343" cy="3448051"/>
            <a:chOff x="0" y="0"/>
            <a:chExt cx="1695959" cy="90812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95959" cy="908129"/>
            </a:xfrm>
            <a:custGeom>
              <a:avLst/>
              <a:gdLst/>
              <a:ahLst/>
              <a:cxnLst/>
              <a:rect l="l" t="t" r="r" b="b"/>
              <a:pathLst>
                <a:path w="1695959" h="908129">
                  <a:moveTo>
                    <a:pt x="0" y="0"/>
                  </a:moveTo>
                  <a:lnTo>
                    <a:pt x="1695959" y="0"/>
                  </a:lnTo>
                  <a:lnTo>
                    <a:pt x="1695959" y="908129"/>
                  </a:lnTo>
                  <a:lnTo>
                    <a:pt x="0" y="908129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9050"/>
              <a:ext cx="1695959" cy="889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678073" y="1155537"/>
            <a:ext cx="6345710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</a:pPr>
            <a:r>
              <a:rPr lang="uk-UA" sz="6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</a:t>
            </a:r>
            <a:endParaRPr lang="en-US" sz="6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810386" y="3336198"/>
            <a:ext cx="7993764" cy="5880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порушень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ts val="4199"/>
              </a:lnSpc>
            </a:pP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миру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розглядається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війна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ts val="4199"/>
              </a:lnSpc>
            </a:pP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введення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повної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економічної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ізоляції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ts val="4199"/>
              </a:lnSpc>
            </a:pP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контингентів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метою примусу до миру. </a:t>
            </a:r>
          </a:p>
          <a:p>
            <a:pPr>
              <a:lnSpc>
                <a:spcPts val="4199"/>
              </a:lnSpc>
            </a:pPr>
            <a:endParaRPr lang="ru-RU" sz="2999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199"/>
              </a:lnSpc>
            </a:pPr>
            <a:r>
              <a:rPr lang="ru-RU" sz="2999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Економічні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Санкції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застосовувалися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1935 р.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Італії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агресії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Ефіопії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неефективно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99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5035" y="1776809"/>
            <a:ext cx="6870636" cy="81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74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71555"/>
            <a:ext cx="9872397" cy="1876148"/>
            <a:chOff x="0" y="0"/>
            <a:chExt cx="1101359" cy="2093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1359" cy="209302"/>
            </a:xfrm>
            <a:custGeom>
              <a:avLst/>
              <a:gdLst/>
              <a:ahLst/>
              <a:cxnLst/>
              <a:rect l="l" t="t" r="r" b="b"/>
              <a:pathLst>
                <a:path w="1101359" h="209302">
                  <a:moveTo>
                    <a:pt x="203200" y="0"/>
                  </a:moveTo>
                  <a:lnTo>
                    <a:pt x="1101359" y="0"/>
                  </a:lnTo>
                  <a:lnTo>
                    <a:pt x="898159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19050"/>
              <a:ext cx="898159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659125" y="-266519"/>
            <a:ext cx="7255356" cy="2173072"/>
            <a:chOff x="0" y="0"/>
            <a:chExt cx="698808" cy="2093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8808" cy="209302"/>
            </a:xfrm>
            <a:custGeom>
              <a:avLst/>
              <a:gdLst/>
              <a:ahLst/>
              <a:cxnLst/>
              <a:rect l="l" t="t" r="r" b="b"/>
              <a:pathLst>
                <a:path w="698808" h="209302">
                  <a:moveTo>
                    <a:pt x="203200" y="0"/>
                  </a:moveTo>
                  <a:lnTo>
                    <a:pt x="698808" y="0"/>
                  </a:lnTo>
                  <a:lnTo>
                    <a:pt x="495608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19050"/>
              <a:ext cx="495608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573482" y="671555"/>
            <a:ext cx="4328745" cy="1144577"/>
            <a:chOff x="0" y="0"/>
            <a:chExt cx="791572" cy="2093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91572" cy="209302"/>
            </a:xfrm>
            <a:custGeom>
              <a:avLst/>
              <a:gdLst/>
              <a:ahLst/>
              <a:cxnLst/>
              <a:rect l="l" t="t" r="r" b="b"/>
              <a:pathLst>
                <a:path w="791572" h="209302">
                  <a:moveTo>
                    <a:pt x="203200" y="0"/>
                  </a:moveTo>
                  <a:lnTo>
                    <a:pt x="791572" y="0"/>
                  </a:lnTo>
                  <a:lnTo>
                    <a:pt x="588372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19050"/>
              <a:ext cx="588372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576482" y="1818962"/>
            <a:ext cx="10735550" cy="728742"/>
            <a:chOff x="0" y="0"/>
            <a:chExt cx="3083361" cy="20930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83361" cy="209302"/>
            </a:xfrm>
            <a:custGeom>
              <a:avLst/>
              <a:gdLst/>
              <a:ahLst/>
              <a:cxnLst/>
              <a:rect l="l" t="t" r="r" b="b"/>
              <a:pathLst>
                <a:path w="3083361" h="209302">
                  <a:moveTo>
                    <a:pt x="203200" y="0"/>
                  </a:moveTo>
                  <a:lnTo>
                    <a:pt x="3083361" y="0"/>
                  </a:lnTo>
                  <a:lnTo>
                    <a:pt x="2880161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19050"/>
              <a:ext cx="2880161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2066289" y="9129652"/>
            <a:ext cx="15077439" cy="3029843"/>
            <a:chOff x="0" y="0"/>
            <a:chExt cx="3139692" cy="63092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39692" cy="630928"/>
            </a:xfrm>
            <a:custGeom>
              <a:avLst/>
              <a:gdLst/>
              <a:ahLst/>
              <a:cxnLst/>
              <a:rect l="l" t="t" r="r" b="b"/>
              <a:pathLst>
                <a:path w="3139692" h="630928">
                  <a:moveTo>
                    <a:pt x="3139692" y="315464"/>
                  </a:moveTo>
                  <a:lnTo>
                    <a:pt x="2936492" y="630928"/>
                  </a:lnTo>
                  <a:lnTo>
                    <a:pt x="203200" y="630928"/>
                  </a:lnTo>
                  <a:lnTo>
                    <a:pt x="0" y="315464"/>
                  </a:lnTo>
                  <a:lnTo>
                    <a:pt x="203200" y="0"/>
                  </a:lnTo>
                  <a:lnTo>
                    <a:pt x="2936492" y="0"/>
                  </a:lnTo>
                  <a:lnTo>
                    <a:pt x="3139692" y="315464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19050"/>
              <a:ext cx="2911092" cy="611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576482" y="2519128"/>
            <a:ext cx="13990075" cy="7100054"/>
            <a:chOff x="0" y="0"/>
            <a:chExt cx="675519" cy="34283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75519" cy="342830"/>
            </a:xfrm>
            <a:custGeom>
              <a:avLst/>
              <a:gdLst/>
              <a:ahLst/>
              <a:cxnLst/>
              <a:rect l="l" t="t" r="r" b="b"/>
              <a:pathLst>
                <a:path w="675519" h="342830">
                  <a:moveTo>
                    <a:pt x="472319" y="0"/>
                  </a:moveTo>
                  <a:lnTo>
                    <a:pt x="0" y="0"/>
                  </a:lnTo>
                  <a:lnTo>
                    <a:pt x="203200" y="342830"/>
                  </a:lnTo>
                  <a:lnTo>
                    <a:pt x="675519" y="342830"/>
                  </a:lnTo>
                  <a:lnTo>
                    <a:pt x="472319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19050"/>
              <a:ext cx="472319" cy="323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313155" y="2780312"/>
            <a:ext cx="8415005" cy="6032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Мінуси Статуту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взагалі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мінуси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санкції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всеохоплюючого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характеру; </a:t>
            </a:r>
          </a:p>
          <a:p>
            <a:pPr algn="just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Асамблеї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приймалися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принципом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одностайності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будь-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член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міг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накласти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вето і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паралізувати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Ліга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набула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впливового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характеру через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США і СРСР; </a:t>
            </a:r>
          </a:p>
          <a:p>
            <a:pPr algn="just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комітетів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лімітовано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величезна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координаційний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 і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роки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створено 2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комітети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координації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традиційне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суперництво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Великою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Британією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Францією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486416" y="962564"/>
            <a:ext cx="6899566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uk-UA" sz="6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МІНУСИ</a:t>
            </a:r>
            <a:endParaRPr lang="en-US" sz="6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054" y="2593150"/>
            <a:ext cx="9218142" cy="653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94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2504" y="-708649"/>
            <a:ext cx="4422991" cy="3689998"/>
            <a:chOff x="0" y="0"/>
            <a:chExt cx="840598" cy="7012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598" cy="701291"/>
            </a:xfrm>
            <a:custGeom>
              <a:avLst/>
              <a:gdLst/>
              <a:ahLst/>
              <a:cxnLst/>
              <a:rect l="l" t="t" r="r" b="b"/>
              <a:pathLst>
                <a:path w="840598" h="701291">
                  <a:moveTo>
                    <a:pt x="420299" y="701291"/>
                  </a:moveTo>
                  <a:lnTo>
                    <a:pt x="840598" y="0"/>
                  </a:lnTo>
                  <a:lnTo>
                    <a:pt x="0" y="0"/>
                  </a:lnTo>
                  <a:lnTo>
                    <a:pt x="420299" y="701291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31343" y="69142"/>
              <a:ext cx="577911" cy="306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9170" y="847544"/>
            <a:ext cx="17229660" cy="2005900"/>
            <a:chOff x="0" y="0"/>
            <a:chExt cx="4196720" cy="4885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6720" cy="488588"/>
            </a:xfrm>
            <a:custGeom>
              <a:avLst/>
              <a:gdLst/>
              <a:ahLst/>
              <a:cxnLst/>
              <a:rect l="l" t="t" r="r" b="b"/>
              <a:pathLst>
                <a:path w="4196720" h="488588">
                  <a:moveTo>
                    <a:pt x="4196720" y="244294"/>
                  </a:moveTo>
                  <a:lnTo>
                    <a:pt x="3993520" y="488588"/>
                  </a:lnTo>
                  <a:lnTo>
                    <a:pt x="203200" y="488588"/>
                  </a:lnTo>
                  <a:lnTo>
                    <a:pt x="0" y="244294"/>
                  </a:lnTo>
                  <a:lnTo>
                    <a:pt x="203200" y="0"/>
                  </a:lnTo>
                  <a:lnTo>
                    <a:pt x="3993520" y="0"/>
                  </a:lnTo>
                  <a:lnTo>
                    <a:pt x="4196720" y="244294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3968120" cy="4695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64253" y="-441306"/>
            <a:ext cx="3359493" cy="3422655"/>
            <a:chOff x="0" y="0"/>
            <a:chExt cx="884805" cy="9014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4805" cy="901440"/>
            </a:xfrm>
            <a:custGeom>
              <a:avLst/>
              <a:gdLst/>
              <a:ahLst/>
              <a:cxnLst/>
              <a:rect l="l" t="t" r="r" b="b"/>
              <a:pathLst>
                <a:path w="884805" h="901440">
                  <a:moveTo>
                    <a:pt x="442402" y="901440"/>
                  </a:moveTo>
                  <a:lnTo>
                    <a:pt x="884805" y="0"/>
                  </a:lnTo>
                  <a:lnTo>
                    <a:pt x="0" y="0"/>
                  </a:lnTo>
                  <a:lnTo>
                    <a:pt x="442402" y="9014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38251" y="83439"/>
              <a:ext cx="608303" cy="39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 rot="5400000">
            <a:off x="4414715" y="5884685"/>
            <a:ext cx="9458570" cy="0"/>
          </a:xfrm>
          <a:prstGeom prst="line">
            <a:avLst/>
          </a:prstGeom>
          <a:ln w="171450" cap="flat">
            <a:solidFill>
              <a:srgbClr val="01589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8550351" y="73556"/>
            <a:ext cx="1187298" cy="1643588"/>
            <a:chOff x="0" y="0"/>
            <a:chExt cx="587152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87152" cy="812800"/>
            </a:xfrm>
            <a:custGeom>
              <a:avLst/>
              <a:gdLst/>
              <a:ahLst/>
              <a:cxnLst/>
              <a:rect l="l" t="t" r="r" b="b"/>
              <a:pathLst>
                <a:path w="587152" h="812800">
                  <a:moveTo>
                    <a:pt x="293576" y="0"/>
                  </a:moveTo>
                  <a:lnTo>
                    <a:pt x="587152" y="406400"/>
                  </a:lnTo>
                  <a:lnTo>
                    <a:pt x="293576" y="812800"/>
                  </a:lnTo>
                  <a:lnTo>
                    <a:pt x="0" y="406400"/>
                  </a:lnTo>
                  <a:lnTo>
                    <a:pt x="293576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00917" y="158750"/>
              <a:ext cx="385319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784675" y="8737799"/>
            <a:ext cx="5006650" cy="1644451"/>
            <a:chOff x="0" y="0"/>
            <a:chExt cx="812800" cy="26696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2503325" y="8737799"/>
            <a:ext cx="5006650" cy="1644451"/>
            <a:chOff x="0" y="0"/>
            <a:chExt cx="812800" cy="26696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640675" y="9211976"/>
            <a:ext cx="5006650" cy="1644451"/>
            <a:chOff x="0" y="0"/>
            <a:chExt cx="812800" cy="26696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032269" y="3397086"/>
            <a:ext cx="7365103" cy="6032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Асамблеї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скликались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щорічно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один голос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асамблеї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приймались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одноголосно, за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винятком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обумовлених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приводив до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численних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безплідних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компромісів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неефективних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в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кінцевому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рахунку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послаблення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міждержавні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стосунки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Рада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складалася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чотирьох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постійних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Італія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Японія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та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чотирьох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непостійних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щорічно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переобиралися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9346342" y="3157918"/>
            <a:ext cx="8754417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статуту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стосувалися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міждержавних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загрози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членами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ставились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третейського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суду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незацікавлених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необхідності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члени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зобов'язані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розірвати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агресором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зв'язки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оголосити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блокаду. Криза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особливо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проявилася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провалу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роззброєнню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Японія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1933 р.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вийшли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складу. СРСР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стільки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реального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як трибуну для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Безпомічність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проявилась при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обговоренні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скарг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японську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агресію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Китаю,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розпочату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1931 р.,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італійську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Ефіопії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(1935– 36),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Фінляндії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(1939–40).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зуміла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жодного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ефективного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агресорів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Виключення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СРСР з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1939 р.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кроком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відчаю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не реальною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жертві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агресії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33600" y="1225819"/>
            <a:ext cx="5330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577261" y="1371650"/>
            <a:ext cx="4583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67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71555"/>
            <a:ext cx="9872397" cy="1876148"/>
            <a:chOff x="0" y="0"/>
            <a:chExt cx="1101359" cy="2093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1359" cy="209302"/>
            </a:xfrm>
            <a:custGeom>
              <a:avLst/>
              <a:gdLst/>
              <a:ahLst/>
              <a:cxnLst/>
              <a:rect l="l" t="t" r="r" b="b"/>
              <a:pathLst>
                <a:path w="1101359" h="209302">
                  <a:moveTo>
                    <a:pt x="203200" y="0"/>
                  </a:moveTo>
                  <a:lnTo>
                    <a:pt x="1101359" y="0"/>
                  </a:lnTo>
                  <a:lnTo>
                    <a:pt x="898159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19050"/>
              <a:ext cx="898159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659125" y="-266519"/>
            <a:ext cx="7255356" cy="2173072"/>
            <a:chOff x="0" y="0"/>
            <a:chExt cx="698808" cy="2093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8808" cy="209302"/>
            </a:xfrm>
            <a:custGeom>
              <a:avLst/>
              <a:gdLst/>
              <a:ahLst/>
              <a:cxnLst/>
              <a:rect l="l" t="t" r="r" b="b"/>
              <a:pathLst>
                <a:path w="698808" h="209302">
                  <a:moveTo>
                    <a:pt x="203200" y="0"/>
                  </a:moveTo>
                  <a:lnTo>
                    <a:pt x="698808" y="0"/>
                  </a:lnTo>
                  <a:lnTo>
                    <a:pt x="495608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19050"/>
              <a:ext cx="495608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573482" y="671555"/>
            <a:ext cx="4328745" cy="1144577"/>
            <a:chOff x="0" y="0"/>
            <a:chExt cx="791572" cy="2093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91572" cy="209302"/>
            </a:xfrm>
            <a:custGeom>
              <a:avLst/>
              <a:gdLst/>
              <a:ahLst/>
              <a:cxnLst/>
              <a:rect l="l" t="t" r="r" b="b"/>
              <a:pathLst>
                <a:path w="791572" h="209302">
                  <a:moveTo>
                    <a:pt x="203200" y="0"/>
                  </a:moveTo>
                  <a:lnTo>
                    <a:pt x="791572" y="0"/>
                  </a:lnTo>
                  <a:lnTo>
                    <a:pt x="588372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19050"/>
              <a:ext cx="588372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576482" y="1818962"/>
            <a:ext cx="10735550" cy="728742"/>
            <a:chOff x="0" y="0"/>
            <a:chExt cx="3083361" cy="20930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83361" cy="209302"/>
            </a:xfrm>
            <a:custGeom>
              <a:avLst/>
              <a:gdLst/>
              <a:ahLst/>
              <a:cxnLst/>
              <a:rect l="l" t="t" r="r" b="b"/>
              <a:pathLst>
                <a:path w="3083361" h="209302">
                  <a:moveTo>
                    <a:pt x="203200" y="0"/>
                  </a:moveTo>
                  <a:lnTo>
                    <a:pt x="3083361" y="0"/>
                  </a:lnTo>
                  <a:lnTo>
                    <a:pt x="2880161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19050"/>
              <a:ext cx="2880161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2066289" y="9129652"/>
            <a:ext cx="15077439" cy="3029843"/>
            <a:chOff x="0" y="0"/>
            <a:chExt cx="3139692" cy="63092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39692" cy="630928"/>
            </a:xfrm>
            <a:custGeom>
              <a:avLst/>
              <a:gdLst/>
              <a:ahLst/>
              <a:cxnLst/>
              <a:rect l="l" t="t" r="r" b="b"/>
              <a:pathLst>
                <a:path w="3139692" h="630928">
                  <a:moveTo>
                    <a:pt x="3139692" y="315464"/>
                  </a:moveTo>
                  <a:lnTo>
                    <a:pt x="2936492" y="630928"/>
                  </a:lnTo>
                  <a:lnTo>
                    <a:pt x="203200" y="630928"/>
                  </a:lnTo>
                  <a:lnTo>
                    <a:pt x="0" y="315464"/>
                  </a:lnTo>
                  <a:lnTo>
                    <a:pt x="203200" y="0"/>
                  </a:lnTo>
                  <a:lnTo>
                    <a:pt x="2936492" y="0"/>
                  </a:lnTo>
                  <a:lnTo>
                    <a:pt x="3139692" y="315464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19050"/>
              <a:ext cx="2911092" cy="611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61477" y="2542238"/>
            <a:ext cx="8415005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належала оборона прав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меншостей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гарантованих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міжнародними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договорами,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підписали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окупували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Еміграційні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уряди УНР і ЗУНР,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парламентарі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неодноразово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зверталися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скаргами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 і свобод 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окупованих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землях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урядовими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властями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Польщі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Румунії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СРСР. Взявши до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протест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Євгена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Петрушевича, Ліга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своєму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лютого 1921 р.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визнала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Східна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Галичина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знаходиться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польською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воєнною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окупацією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засудила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антиукраїнську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варшавського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1933 р. Ліга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провела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таємне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приводу голодомору 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носили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декларативний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 і не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реального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належала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опіка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емігрантами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Емігрантське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бюро,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очолюване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визначним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норвезьким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вченим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дипломатом, лауреатом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Нобелівської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Фрітьофом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Нансеном, надавало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емігрантам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Наддніпрянської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486416" y="962564"/>
            <a:ext cx="6899566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uk-UA" sz="4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ЛІГА НАЦІЙ ТА УКРАЇНА</a:t>
            </a:r>
            <a:endParaRPr lang="en-US" sz="4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959" y="2585005"/>
            <a:ext cx="9550042" cy="64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37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3863" y="-163732"/>
            <a:ext cx="8180688" cy="1045073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202342" y="9986576"/>
            <a:ext cx="10346209" cy="657997"/>
            <a:chOff x="0" y="0"/>
            <a:chExt cx="2724928" cy="1733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24927" cy="173300"/>
            </a:xfrm>
            <a:custGeom>
              <a:avLst/>
              <a:gdLst/>
              <a:ahLst/>
              <a:cxnLst/>
              <a:rect l="l" t="t" r="r" b="b"/>
              <a:pathLst>
                <a:path w="2724927" h="173300">
                  <a:moveTo>
                    <a:pt x="0" y="0"/>
                  </a:moveTo>
                  <a:lnTo>
                    <a:pt x="2724927" y="0"/>
                  </a:lnTo>
                  <a:lnTo>
                    <a:pt x="2724927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2724928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17736" y="9305925"/>
            <a:ext cx="4867537" cy="2125020"/>
            <a:chOff x="0" y="0"/>
            <a:chExt cx="479424" cy="2093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9424" cy="209302"/>
            </a:xfrm>
            <a:custGeom>
              <a:avLst/>
              <a:gdLst/>
              <a:ahLst/>
              <a:cxnLst/>
              <a:rect l="l" t="t" r="r" b="b"/>
              <a:pathLst>
                <a:path w="479424" h="209302">
                  <a:moveTo>
                    <a:pt x="203200" y="0"/>
                  </a:moveTo>
                  <a:lnTo>
                    <a:pt x="479424" y="0"/>
                  </a:lnTo>
                  <a:lnTo>
                    <a:pt x="276224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19050"/>
              <a:ext cx="276224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671555"/>
            <a:ext cx="11656404" cy="2125020"/>
            <a:chOff x="0" y="0"/>
            <a:chExt cx="1148088" cy="20930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48088" cy="209302"/>
            </a:xfrm>
            <a:custGeom>
              <a:avLst/>
              <a:gdLst/>
              <a:ahLst/>
              <a:cxnLst/>
              <a:rect l="l" t="t" r="r" b="b"/>
              <a:pathLst>
                <a:path w="1148088" h="209302">
                  <a:moveTo>
                    <a:pt x="203200" y="0"/>
                  </a:moveTo>
                  <a:lnTo>
                    <a:pt x="1148088" y="0"/>
                  </a:lnTo>
                  <a:lnTo>
                    <a:pt x="944888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19050"/>
              <a:ext cx="944888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152040" y="-357145"/>
            <a:ext cx="5571172" cy="2125020"/>
            <a:chOff x="0" y="0"/>
            <a:chExt cx="548728" cy="20930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48728" cy="209302"/>
            </a:xfrm>
            <a:custGeom>
              <a:avLst/>
              <a:gdLst/>
              <a:ahLst/>
              <a:cxnLst/>
              <a:rect l="l" t="t" r="r" b="b"/>
              <a:pathLst>
                <a:path w="548728" h="209302">
                  <a:moveTo>
                    <a:pt x="203200" y="0"/>
                  </a:moveTo>
                  <a:lnTo>
                    <a:pt x="548728" y="0"/>
                  </a:lnTo>
                  <a:lnTo>
                    <a:pt x="345528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19050"/>
              <a:ext cx="345528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597081" y="1734065"/>
            <a:ext cx="546787" cy="8752188"/>
            <a:chOff x="0" y="0"/>
            <a:chExt cx="144010" cy="230510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4010" cy="2305103"/>
            </a:xfrm>
            <a:custGeom>
              <a:avLst/>
              <a:gdLst/>
              <a:ahLst/>
              <a:cxnLst/>
              <a:rect l="l" t="t" r="r" b="b"/>
              <a:pathLst>
                <a:path w="144010" h="2305103">
                  <a:moveTo>
                    <a:pt x="0" y="0"/>
                  </a:moveTo>
                  <a:lnTo>
                    <a:pt x="144010" y="0"/>
                  </a:lnTo>
                  <a:lnTo>
                    <a:pt x="144010" y="2305103"/>
                  </a:lnTo>
                  <a:lnTo>
                    <a:pt x="0" y="2305103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19050"/>
              <a:ext cx="144010" cy="2286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714758" y="1120810"/>
            <a:ext cx="7005628" cy="1094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uk-UA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Мандати Ліги Націй </a:t>
            </a:r>
            <a:endParaRPr lang="en-US" sz="6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62331" y="3552791"/>
            <a:ext cx="8653747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Мандати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затвердженні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Статті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Угоди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колишніми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колоніями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Німецької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Османської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імперій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поділені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залишенні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спостереженням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Першої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відміну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протекторату, мандат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зобов'язував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мандатарія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видано мандат) до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зобов'язань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жителів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заборонялися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работоргівля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торгівля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зброєю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алкоголем. На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підмандатній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заборонялося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баз і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укріплень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армії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корінного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utoShape 22"/>
          <p:cNvSpPr/>
          <p:nvPr/>
        </p:nvSpPr>
        <p:spPr>
          <a:xfrm>
            <a:off x="1159130" y="3314700"/>
            <a:ext cx="6992910" cy="0"/>
          </a:xfrm>
          <a:prstGeom prst="line">
            <a:avLst/>
          </a:prstGeom>
          <a:ln w="95250" cap="flat">
            <a:solidFill>
              <a:srgbClr val="015892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37816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81200" y="747162"/>
            <a:ext cx="14585764" cy="2017767"/>
            <a:chOff x="0" y="0"/>
            <a:chExt cx="2990362" cy="428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90362" cy="428978"/>
            </a:xfrm>
            <a:custGeom>
              <a:avLst/>
              <a:gdLst/>
              <a:ahLst/>
              <a:cxnLst/>
              <a:rect l="l" t="t" r="r" b="b"/>
              <a:pathLst>
                <a:path w="2990362" h="428978">
                  <a:moveTo>
                    <a:pt x="203200" y="428978"/>
                  </a:moveTo>
                  <a:lnTo>
                    <a:pt x="2787162" y="428978"/>
                  </a:lnTo>
                  <a:lnTo>
                    <a:pt x="2990362" y="0"/>
                  </a:lnTo>
                  <a:lnTo>
                    <a:pt x="0" y="0"/>
                  </a:lnTo>
                  <a:lnTo>
                    <a:pt x="203200" y="428978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19050"/>
              <a:ext cx="2736362" cy="40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37951" y="9454077"/>
            <a:ext cx="8980273" cy="1276607"/>
            <a:chOff x="0" y="0"/>
            <a:chExt cx="2365175" cy="3362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65175" cy="336226"/>
            </a:xfrm>
            <a:custGeom>
              <a:avLst/>
              <a:gdLst/>
              <a:ahLst/>
              <a:cxnLst/>
              <a:rect l="l" t="t" r="r" b="b"/>
              <a:pathLst>
                <a:path w="2365175" h="336226">
                  <a:moveTo>
                    <a:pt x="203200" y="0"/>
                  </a:moveTo>
                  <a:lnTo>
                    <a:pt x="2161975" y="0"/>
                  </a:lnTo>
                  <a:lnTo>
                    <a:pt x="2365175" y="336226"/>
                  </a:lnTo>
                  <a:lnTo>
                    <a:pt x="0" y="33622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19050"/>
              <a:ext cx="2111175" cy="317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784675" y="8737799"/>
            <a:ext cx="5006650" cy="1644451"/>
            <a:chOff x="0" y="0"/>
            <a:chExt cx="812800" cy="2669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503325" y="8737799"/>
            <a:ext cx="5006650" cy="1644451"/>
            <a:chOff x="0" y="0"/>
            <a:chExt cx="812800" cy="2669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-202342" y="-340835"/>
            <a:ext cx="18692683" cy="657997"/>
            <a:chOff x="0" y="0"/>
            <a:chExt cx="4923176" cy="173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-2503325" y="-78511"/>
            <a:ext cx="5006650" cy="1644451"/>
            <a:chOff x="0" y="0"/>
            <a:chExt cx="812800" cy="2669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 rot="-10800000">
            <a:off x="15784675" y="-78511"/>
            <a:ext cx="5006650" cy="1644451"/>
            <a:chOff x="0" y="0"/>
            <a:chExt cx="812800" cy="26696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600950" y="-78511"/>
            <a:ext cx="3086100" cy="1107211"/>
            <a:chOff x="0" y="0"/>
            <a:chExt cx="812800" cy="29161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291611"/>
            </a:xfrm>
            <a:custGeom>
              <a:avLst/>
              <a:gdLst/>
              <a:ahLst/>
              <a:cxnLst/>
              <a:rect l="l" t="t" r="r" b="b"/>
              <a:pathLst>
                <a:path w="812800" h="291611">
                  <a:moveTo>
                    <a:pt x="406400" y="291611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291611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27000" y="39879"/>
              <a:ext cx="558800" cy="116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971800" y="1036023"/>
            <a:ext cx="1249679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Мандат «A» перша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досягли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певної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стадії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могли бути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визнані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незалежними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Вони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колишніми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частинами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Османської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імперії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387129" y="3372213"/>
            <a:ext cx="4712393" cy="52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uk-UA" sz="3199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19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387129" y="4531630"/>
            <a:ext cx="4712393" cy="3447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Палестина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Великобританія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25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1920 р. — 25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1946 р., де-факто з 29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1923 р. по 14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1948 р. (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Ізраїлю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включаючи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Трансйорданію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Хашимітський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емірат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пізніше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королівство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Йорданія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6787804" y="3372213"/>
            <a:ext cx="4712393" cy="52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uk-UA" sz="3199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19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787804" y="4531630"/>
            <a:ext cx="4712393" cy="2648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Сирія (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29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1923 р. — 1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січня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1944 р.,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включаючи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Ліван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Хатай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(з 1939 р.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провінція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складі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Туреччини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99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2188479" y="3372213"/>
            <a:ext cx="4712393" cy="52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uk-UA" sz="3199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19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2188479" y="4531630"/>
            <a:ext cx="4712393" cy="1571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Месопотамія (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Великобританія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10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серпня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1920 р. — 3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жовтня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1932 р. </a:t>
            </a:r>
            <a:endParaRPr lang="en-US" sz="299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AutoShape 36"/>
          <p:cNvSpPr/>
          <p:nvPr/>
        </p:nvSpPr>
        <p:spPr>
          <a:xfrm rot="5400000">
            <a:off x="3631151" y="5911000"/>
            <a:ext cx="5625022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AutoShape 37"/>
          <p:cNvSpPr/>
          <p:nvPr/>
        </p:nvSpPr>
        <p:spPr>
          <a:xfrm rot="5400000">
            <a:off x="-1769524" y="5911000"/>
            <a:ext cx="5625022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8" name="AutoShape 38"/>
          <p:cNvSpPr/>
          <p:nvPr/>
        </p:nvSpPr>
        <p:spPr>
          <a:xfrm>
            <a:off x="1057275" y="8737799"/>
            <a:ext cx="1617345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9" name="AutoShape 39"/>
          <p:cNvSpPr/>
          <p:nvPr/>
        </p:nvSpPr>
        <p:spPr>
          <a:xfrm>
            <a:off x="1057275" y="3112777"/>
            <a:ext cx="1617345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AutoShape 40"/>
          <p:cNvSpPr/>
          <p:nvPr/>
        </p:nvSpPr>
        <p:spPr>
          <a:xfrm>
            <a:off x="1057275" y="4198070"/>
            <a:ext cx="1617345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AutoShape 41"/>
          <p:cNvSpPr/>
          <p:nvPr/>
        </p:nvSpPr>
        <p:spPr>
          <a:xfrm rot="5400000">
            <a:off x="9031826" y="5911000"/>
            <a:ext cx="5625022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AutoShape 42"/>
          <p:cNvSpPr/>
          <p:nvPr/>
        </p:nvSpPr>
        <p:spPr>
          <a:xfrm rot="5400000">
            <a:off x="14432501" y="5911000"/>
            <a:ext cx="5625022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81200" y="747162"/>
            <a:ext cx="14585764" cy="2017767"/>
            <a:chOff x="0" y="0"/>
            <a:chExt cx="2990362" cy="428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90362" cy="428978"/>
            </a:xfrm>
            <a:custGeom>
              <a:avLst/>
              <a:gdLst/>
              <a:ahLst/>
              <a:cxnLst/>
              <a:rect l="l" t="t" r="r" b="b"/>
              <a:pathLst>
                <a:path w="2990362" h="428978">
                  <a:moveTo>
                    <a:pt x="203200" y="428978"/>
                  </a:moveTo>
                  <a:lnTo>
                    <a:pt x="2787162" y="428978"/>
                  </a:lnTo>
                  <a:lnTo>
                    <a:pt x="2990362" y="0"/>
                  </a:lnTo>
                  <a:lnTo>
                    <a:pt x="0" y="0"/>
                  </a:lnTo>
                  <a:lnTo>
                    <a:pt x="203200" y="428978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19050"/>
              <a:ext cx="2736362" cy="40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37951" y="9454077"/>
            <a:ext cx="8980273" cy="1276607"/>
            <a:chOff x="0" y="0"/>
            <a:chExt cx="2365175" cy="3362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65175" cy="336226"/>
            </a:xfrm>
            <a:custGeom>
              <a:avLst/>
              <a:gdLst/>
              <a:ahLst/>
              <a:cxnLst/>
              <a:rect l="l" t="t" r="r" b="b"/>
              <a:pathLst>
                <a:path w="2365175" h="336226">
                  <a:moveTo>
                    <a:pt x="203200" y="0"/>
                  </a:moveTo>
                  <a:lnTo>
                    <a:pt x="2161975" y="0"/>
                  </a:lnTo>
                  <a:lnTo>
                    <a:pt x="2365175" y="336226"/>
                  </a:lnTo>
                  <a:lnTo>
                    <a:pt x="0" y="33622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19050"/>
              <a:ext cx="2111175" cy="317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784675" y="8737799"/>
            <a:ext cx="5006650" cy="1644451"/>
            <a:chOff x="0" y="0"/>
            <a:chExt cx="812800" cy="2669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503325" y="8737799"/>
            <a:ext cx="5006650" cy="1644451"/>
            <a:chOff x="0" y="0"/>
            <a:chExt cx="812800" cy="2669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-202342" y="-340835"/>
            <a:ext cx="18692683" cy="657997"/>
            <a:chOff x="0" y="0"/>
            <a:chExt cx="4923176" cy="173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-2503325" y="-78511"/>
            <a:ext cx="5006650" cy="1644451"/>
            <a:chOff x="0" y="0"/>
            <a:chExt cx="812800" cy="2669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 rot="-10800000">
            <a:off x="15784675" y="-78511"/>
            <a:ext cx="5006650" cy="1644451"/>
            <a:chOff x="0" y="0"/>
            <a:chExt cx="812800" cy="26696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600950" y="-78511"/>
            <a:ext cx="3086100" cy="1107211"/>
            <a:chOff x="0" y="0"/>
            <a:chExt cx="812800" cy="29161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291611"/>
            </a:xfrm>
            <a:custGeom>
              <a:avLst/>
              <a:gdLst/>
              <a:ahLst/>
              <a:cxnLst/>
              <a:rect l="l" t="t" r="r" b="b"/>
              <a:pathLst>
                <a:path w="812800" h="291611">
                  <a:moveTo>
                    <a:pt x="406400" y="291611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291611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27000" y="39879"/>
              <a:ext cx="558800" cy="116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971800" y="1036023"/>
            <a:ext cx="1249679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Мандат «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B» 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друга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Колишні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німецькі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колонії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Західній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Центральній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Африці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підлягали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безпосередньому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управлінню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мандатарія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мандати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видані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липня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 р.): 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387129" y="3372213"/>
            <a:ext cx="4712393" cy="52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uk-UA" sz="3199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19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58518" y="4429465"/>
            <a:ext cx="3895725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Руанда-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Урунді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Бельгія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протекторати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видано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єдиний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мандат, з 1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1926 р. по 30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1960 р. 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адміністративному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союзі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колонією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Бельгійське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Конго (з 13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1946 р.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Підопічна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ООН до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проголошення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незалежності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1962 р.).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4087466" y="3327251"/>
            <a:ext cx="4712393" cy="52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uk-UA" sz="3199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19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5258301" y="4287246"/>
            <a:ext cx="3039914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Танганьїка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Великобританія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з 11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1946 р.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підопічна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ООН; з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1.05.1961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самоврядуванням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з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9.12.1962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—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в 1964 р.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об'єднана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Занзібаром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(нова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об'єднання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Танзанія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і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колишні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окуповані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розділені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Великобританією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Францією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Першої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7806720" y="3338401"/>
            <a:ext cx="4712393" cy="52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uk-UA" sz="3199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19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8560007" y="4354801"/>
            <a:ext cx="3531584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Німецький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Камерун. Ліга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видала мандат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Великобританії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Західний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Камерун і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Східний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Камерун, 13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79 1946 р.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підопічні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ООН.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Західний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Камерун —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підопіка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Великобританії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розділений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Північний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Камерун (з 1961 у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Нігерії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і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Південний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Камерун (з 1961 р. в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Камеруну),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Східний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Камерун —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підопека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(з 1960 р. — Камерун). 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AutoShape 36"/>
          <p:cNvSpPr/>
          <p:nvPr/>
        </p:nvSpPr>
        <p:spPr>
          <a:xfrm rot="5400000">
            <a:off x="2391302" y="5911000"/>
            <a:ext cx="5625022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AutoShape 37"/>
          <p:cNvSpPr/>
          <p:nvPr/>
        </p:nvSpPr>
        <p:spPr>
          <a:xfrm rot="5400000">
            <a:off x="-1769524" y="5911000"/>
            <a:ext cx="5625022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8" name="AutoShape 38"/>
          <p:cNvSpPr/>
          <p:nvPr/>
        </p:nvSpPr>
        <p:spPr>
          <a:xfrm>
            <a:off x="1057275" y="8737799"/>
            <a:ext cx="1617345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9" name="AutoShape 39"/>
          <p:cNvSpPr/>
          <p:nvPr/>
        </p:nvSpPr>
        <p:spPr>
          <a:xfrm>
            <a:off x="1057275" y="3112777"/>
            <a:ext cx="1617345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AutoShape 40"/>
          <p:cNvSpPr/>
          <p:nvPr/>
        </p:nvSpPr>
        <p:spPr>
          <a:xfrm>
            <a:off x="1057275" y="4198070"/>
            <a:ext cx="1617345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AutoShape 41"/>
          <p:cNvSpPr/>
          <p:nvPr/>
        </p:nvSpPr>
        <p:spPr>
          <a:xfrm rot="5400000">
            <a:off x="5569489" y="5911000"/>
            <a:ext cx="5625022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AutoShape 42"/>
          <p:cNvSpPr/>
          <p:nvPr/>
        </p:nvSpPr>
        <p:spPr>
          <a:xfrm rot="5400000">
            <a:off x="14432501" y="5911000"/>
            <a:ext cx="5625022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5353" y="3088307"/>
            <a:ext cx="30483" cy="5645385"/>
          </a:xfrm>
          <a:prstGeom prst="rect">
            <a:avLst/>
          </a:prstGeom>
        </p:spPr>
      </p:pic>
      <p:sp>
        <p:nvSpPr>
          <p:cNvPr id="44" name="TextBox 34"/>
          <p:cNvSpPr txBox="1"/>
          <p:nvPr/>
        </p:nvSpPr>
        <p:spPr>
          <a:xfrm>
            <a:off x="12125353" y="3371827"/>
            <a:ext cx="4712393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uk-UA" sz="31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19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31"/>
          <p:cNvSpPr txBox="1"/>
          <p:nvPr/>
        </p:nvSpPr>
        <p:spPr>
          <a:xfrm>
            <a:off x="12237695" y="4327561"/>
            <a:ext cx="491117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Великобританія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отримала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мандат на управління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західною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 —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Британське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східної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Того. З 13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1946 р.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підопічні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ООН,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Британське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 13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1956 р. стало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колонії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Золотий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Берег (з 1957 р. — Гана),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 з 27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1960 р.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Тоголезька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(Того).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597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6786" y="747163"/>
            <a:ext cx="17194427" cy="1732804"/>
            <a:chOff x="0" y="0"/>
            <a:chExt cx="4256701" cy="428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56701" cy="428978"/>
            </a:xfrm>
            <a:custGeom>
              <a:avLst/>
              <a:gdLst/>
              <a:ahLst/>
              <a:cxnLst/>
              <a:rect l="l" t="t" r="r" b="b"/>
              <a:pathLst>
                <a:path w="4256701" h="428978">
                  <a:moveTo>
                    <a:pt x="203200" y="428978"/>
                  </a:moveTo>
                  <a:lnTo>
                    <a:pt x="4053501" y="428978"/>
                  </a:lnTo>
                  <a:lnTo>
                    <a:pt x="4256701" y="0"/>
                  </a:lnTo>
                  <a:lnTo>
                    <a:pt x="0" y="0"/>
                  </a:lnTo>
                  <a:lnTo>
                    <a:pt x="203200" y="428978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19050"/>
              <a:ext cx="4002701" cy="40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784675" y="8855981"/>
            <a:ext cx="5006650" cy="1644451"/>
            <a:chOff x="0" y="0"/>
            <a:chExt cx="812800" cy="2669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2503325" y="8855981"/>
            <a:ext cx="5006650" cy="1644451"/>
            <a:chOff x="0" y="0"/>
            <a:chExt cx="812800" cy="2669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-202342" y="-340835"/>
            <a:ext cx="18692683" cy="657997"/>
            <a:chOff x="0" y="0"/>
            <a:chExt cx="4923176" cy="1733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-2503325" y="-78511"/>
            <a:ext cx="5006650" cy="1644451"/>
            <a:chOff x="0" y="0"/>
            <a:chExt cx="812800" cy="26696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15784675" y="-78511"/>
            <a:ext cx="5006650" cy="1644451"/>
            <a:chOff x="0" y="0"/>
            <a:chExt cx="812800" cy="2669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AutoShape 26"/>
          <p:cNvSpPr/>
          <p:nvPr/>
        </p:nvSpPr>
        <p:spPr>
          <a:xfrm rot="5400000">
            <a:off x="3471306" y="6070845"/>
            <a:ext cx="5944712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 rot="5400000">
            <a:off x="-1943656" y="6085133"/>
            <a:ext cx="5973287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>
            <a:off x="1057275" y="9057489"/>
            <a:ext cx="1617345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 flipV="1">
            <a:off x="1042987" y="5755417"/>
            <a:ext cx="10787062" cy="19839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 rot="5400000">
            <a:off x="8871981" y="6070845"/>
            <a:ext cx="5944712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AutoShape 31"/>
          <p:cNvSpPr/>
          <p:nvPr/>
        </p:nvSpPr>
        <p:spPr>
          <a:xfrm rot="5400000">
            <a:off x="14258369" y="6085133"/>
            <a:ext cx="5973287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2" name="TextBox 32"/>
          <p:cNvSpPr txBox="1"/>
          <p:nvPr/>
        </p:nvSpPr>
        <p:spPr>
          <a:xfrm>
            <a:off x="1624447" y="1036023"/>
            <a:ext cx="15007281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Мандат «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C»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третя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унаслідок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розкиданості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їхнього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нечисленності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віддаленості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центрів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цивілізації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географічної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суміжності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територією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Відповідальної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обставини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адміністрована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законами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Відповідальної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Колишні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німецькі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колонії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ПівденноЗахідній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Африці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Океанії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передані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безпосереднє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управління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мандатарія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складова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176692" y="3184591"/>
            <a:ext cx="5228605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Нова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Гвінея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Австралія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ериторію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Нова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Гвінея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17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1920 р.; з 8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1946 р.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підопічна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ООН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з 16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1975 р. 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Папуа – Нова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Гвінея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6577367" y="3219899"/>
            <a:ext cx="50949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Самоа (Нова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Зеландія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з 17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1920 р.,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перейменовано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Самоа (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відрізняти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Американського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Самоа; з 25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січня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1947 р.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підопічна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ООН; з 1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січня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1962 р.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держава.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215058" y="5958693"/>
            <a:ext cx="50949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Науру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Гвінеї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17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1920 р.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виданий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мандат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Австралії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(формально разом з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Великобританією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Новою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Зеландією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з 1 листопада 1947 р.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підопічна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ООН (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з 31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січня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1968 р.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6787803" y="6011878"/>
            <a:ext cx="4712393" cy="2648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Південно-Тихоокеанська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Японія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з 18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липня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1947 р.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Підопічна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Тихоокеанські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(США) </a:t>
            </a:r>
            <a:endParaRPr lang="en-US" sz="299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2132850" y="3466977"/>
            <a:ext cx="4712393" cy="5170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Південно-Західна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Африка з 1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жовтня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 р.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підмандатну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Південно-Західна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Африка, 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Уолфіш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-Бей,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входило з 1878 р. до складу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Капської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колонії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1946 р. ООН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відмовилася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ПЗА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підопічною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територією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ПАС (з 1961 р. ПАР). У 1968 р., ООН затвердила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Намібія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 21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1990 р.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держава (без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Уолфіш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-Бею), 28 лютого 1994 р.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Уолфіш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-Бей і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Пінгвінові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Намібії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36" y="3084201"/>
            <a:ext cx="16198476" cy="3048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2541" y="-222422"/>
            <a:ext cx="18873081" cy="2325245"/>
            <a:chOff x="0" y="0"/>
            <a:chExt cx="3481841" cy="428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81841" cy="428978"/>
            </a:xfrm>
            <a:custGeom>
              <a:avLst/>
              <a:gdLst/>
              <a:ahLst/>
              <a:cxnLst/>
              <a:rect l="l" t="t" r="r" b="b"/>
              <a:pathLst>
                <a:path w="3481841" h="428978">
                  <a:moveTo>
                    <a:pt x="203200" y="428978"/>
                  </a:moveTo>
                  <a:lnTo>
                    <a:pt x="3278641" y="428978"/>
                  </a:lnTo>
                  <a:lnTo>
                    <a:pt x="3481841" y="0"/>
                  </a:lnTo>
                  <a:lnTo>
                    <a:pt x="0" y="0"/>
                  </a:lnTo>
                  <a:lnTo>
                    <a:pt x="203200" y="428978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19050"/>
              <a:ext cx="3227841" cy="40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9746" y="-423019"/>
            <a:ext cx="18028508" cy="2325245"/>
            <a:chOff x="0" y="0"/>
            <a:chExt cx="3326028" cy="4289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26028" cy="428978"/>
            </a:xfrm>
            <a:custGeom>
              <a:avLst/>
              <a:gdLst/>
              <a:ahLst/>
              <a:cxnLst/>
              <a:rect l="l" t="t" r="r" b="b"/>
              <a:pathLst>
                <a:path w="3326028" h="428978">
                  <a:moveTo>
                    <a:pt x="203200" y="428978"/>
                  </a:moveTo>
                  <a:lnTo>
                    <a:pt x="3122828" y="428978"/>
                  </a:lnTo>
                  <a:lnTo>
                    <a:pt x="3326028" y="0"/>
                  </a:lnTo>
                  <a:lnTo>
                    <a:pt x="0" y="0"/>
                  </a:lnTo>
                  <a:lnTo>
                    <a:pt x="203200" y="4289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19050"/>
              <a:ext cx="3072028" cy="40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747163"/>
            <a:ext cx="16198776" cy="1155063"/>
            <a:chOff x="0" y="0"/>
            <a:chExt cx="2637039" cy="4289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37039" cy="428978"/>
            </a:xfrm>
            <a:custGeom>
              <a:avLst/>
              <a:gdLst/>
              <a:ahLst/>
              <a:cxnLst/>
              <a:rect l="l" t="t" r="r" b="b"/>
              <a:pathLst>
                <a:path w="2637039" h="428978">
                  <a:moveTo>
                    <a:pt x="203200" y="428978"/>
                  </a:moveTo>
                  <a:lnTo>
                    <a:pt x="2433839" y="428978"/>
                  </a:lnTo>
                  <a:lnTo>
                    <a:pt x="2637039" y="0"/>
                  </a:lnTo>
                  <a:lnTo>
                    <a:pt x="0" y="0"/>
                  </a:lnTo>
                  <a:lnTo>
                    <a:pt x="203200" y="428978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19050"/>
              <a:ext cx="2383039" cy="40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637951" y="9454077"/>
            <a:ext cx="8980273" cy="1276607"/>
            <a:chOff x="0" y="0"/>
            <a:chExt cx="2365175" cy="3362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65175" cy="336226"/>
            </a:xfrm>
            <a:custGeom>
              <a:avLst/>
              <a:gdLst/>
              <a:ahLst/>
              <a:cxnLst/>
              <a:rect l="l" t="t" r="r" b="b"/>
              <a:pathLst>
                <a:path w="2365175" h="336226">
                  <a:moveTo>
                    <a:pt x="203200" y="0"/>
                  </a:moveTo>
                  <a:lnTo>
                    <a:pt x="2161975" y="0"/>
                  </a:lnTo>
                  <a:lnTo>
                    <a:pt x="2365175" y="336226"/>
                  </a:lnTo>
                  <a:lnTo>
                    <a:pt x="0" y="33622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19050"/>
              <a:ext cx="2111175" cy="317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796593" y="2335449"/>
            <a:ext cx="8958007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управлялися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Відповідальними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державами», як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Сполучене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Королівство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мало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Палестинський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мандат і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Південноафриканський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Союз 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Південно-Західної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Африки, до того часу, коли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визнанні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здібними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самоврядування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Було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чотирнадцять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підмандатних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поділені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шести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держав: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Сполученим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Королівством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Францією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Бельгією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Новою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Зеландією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Австралією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Японією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практиці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підмандатні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розглядалися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колонії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взяті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критиками як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здобич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винятком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Іраку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приєднався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жовтня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1932 р.,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набули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незалежності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скінчився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1990 р.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підмандатних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залишилися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стали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Підопічними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територіями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Об'єднаних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додаток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мандатів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Ліга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управляла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Саарландом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15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перед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земля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повернена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результатами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плебісциту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вільним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містом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Данцигом (зараз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Гданськ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Польща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з 15 листопада 1920 р. по 1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1939 р.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54" y="2381951"/>
            <a:ext cx="8138546" cy="660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37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99108" y="4080990"/>
            <a:ext cx="13268961" cy="2125020"/>
            <a:chOff x="0" y="0"/>
            <a:chExt cx="1306916" cy="2093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6916" cy="209302"/>
            </a:xfrm>
            <a:custGeom>
              <a:avLst/>
              <a:gdLst/>
              <a:ahLst/>
              <a:cxnLst/>
              <a:rect l="l" t="t" r="r" b="b"/>
              <a:pathLst>
                <a:path w="1306916" h="209302">
                  <a:moveTo>
                    <a:pt x="203200" y="0"/>
                  </a:moveTo>
                  <a:lnTo>
                    <a:pt x="1306916" y="0"/>
                  </a:lnTo>
                  <a:lnTo>
                    <a:pt x="1103716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19050"/>
              <a:ext cx="1103716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987042" y="5619962"/>
            <a:ext cx="3659374" cy="586048"/>
            <a:chOff x="0" y="0"/>
            <a:chExt cx="1306916" cy="2093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06916" cy="209302"/>
            </a:xfrm>
            <a:custGeom>
              <a:avLst/>
              <a:gdLst/>
              <a:ahLst/>
              <a:cxnLst/>
              <a:rect l="l" t="t" r="r" b="b"/>
              <a:pathLst>
                <a:path w="1306916" h="209302">
                  <a:moveTo>
                    <a:pt x="203200" y="0"/>
                  </a:moveTo>
                  <a:lnTo>
                    <a:pt x="1306916" y="0"/>
                  </a:lnTo>
                  <a:lnTo>
                    <a:pt x="1103716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19050"/>
              <a:ext cx="1103716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615669" y="4080990"/>
            <a:ext cx="3659374" cy="586048"/>
            <a:chOff x="0" y="0"/>
            <a:chExt cx="1306916" cy="2093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6916" cy="209302"/>
            </a:xfrm>
            <a:custGeom>
              <a:avLst/>
              <a:gdLst/>
              <a:ahLst/>
              <a:cxnLst/>
              <a:rect l="l" t="t" r="r" b="b"/>
              <a:pathLst>
                <a:path w="1306916" h="209302">
                  <a:moveTo>
                    <a:pt x="203200" y="0"/>
                  </a:moveTo>
                  <a:lnTo>
                    <a:pt x="1306916" y="0"/>
                  </a:lnTo>
                  <a:lnTo>
                    <a:pt x="1103716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19050"/>
              <a:ext cx="1103716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175766" y="4392611"/>
            <a:ext cx="9915644" cy="1358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>
                <a:solidFill>
                  <a:srgbClr val="FFFFFF"/>
                </a:solidFill>
                <a:latin typeface="Montserrat Semi-Bold"/>
              </a:rPr>
              <a:t>THANK YOU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7" y="0"/>
            <a:ext cx="1826433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59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0391" y="717798"/>
            <a:ext cx="8429724" cy="1904177"/>
            <a:chOff x="0" y="0"/>
            <a:chExt cx="2321116" cy="5243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21116" cy="524313"/>
            </a:xfrm>
            <a:custGeom>
              <a:avLst/>
              <a:gdLst/>
              <a:ahLst/>
              <a:cxnLst/>
              <a:rect l="l" t="t" r="r" b="b"/>
              <a:pathLst>
                <a:path w="2321116" h="524313">
                  <a:moveTo>
                    <a:pt x="2321116" y="262157"/>
                  </a:moveTo>
                  <a:lnTo>
                    <a:pt x="2117916" y="524313"/>
                  </a:lnTo>
                  <a:lnTo>
                    <a:pt x="203200" y="524313"/>
                  </a:lnTo>
                  <a:lnTo>
                    <a:pt x="0" y="262157"/>
                  </a:lnTo>
                  <a:lnTo>
                    <a:pt x="203200" y="0"/>
                  </a:lnTo>
                  <a:lnTo>
                    <a:pt x="2117916" y="0"/>
                  </a:lnTo>
                  <a:lnTo>
                    <a:pt x="2321116" y="262157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2092516" cy="505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591519" y="9386551"/>
            <a:ext cx="7667781" cy="2965493"/>
            <a:chOff x="0" y="0"/>
            <a:chExt cx="1355700" cy="5243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5700" cy="524313"/>
            </a:xfrm>
            <a:custGeom>
              <a:avLst/>
              <a:gdLst/>
              <a:ahLst/>
              <a:cxnLst/>
              <a:rect l="l" t="t" r="r" b="b"/>
              <a:pathLst>
                <a:path w="1355700" h="524313">
                  <a:moveTo>
                    <a:pt x="1355700" y="262157"/>
                  </a:moveTo>
                  <a:lnTo>
                    <a:pt x="1152500" y="524313"/>
                  </a:lnTo>
                  <a:lnTo>
                    <a:pt x="203200" y="524313"/>
                  </a:lnTo>
                  <a:lnTo>
                    <a:pt x="0" y="262157"/>
                  </a:lnTo>
                  <a:lnTo>
                    <a:pt x="203200" y="0"/>
                  </a:lnTo>
                  <a:lnTo>
                    <a:pt x="1152500" y="0"/>
                  </a:lnTo>
                  <a:lnTo>
                    <a:pt x="1355700" y="262157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1127100" cy="505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638300" y="717798"/>
            <a:ext cx="2929032" cy="957342"/>
            <a:chOff x="0" y="0"/>
            <a:chExt cx="841248" cy="2749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1248" cy="274958"/>
            </a:xfrm>
            <a:custGeom>
              <a:avLst/>
              <a:gdLst/>
              <a:ahLst/>
              <a:cxnLst/>
              <a:rect l="l" t="t" r="r" b="b"/>
              <a:pathLst>
                <a:path w="841248" h="274958">
                  <a:moveTo>
                    <a:pt x="203200" y="0"/>
                  </a:moveTo>
                  <a:lnTo>
                    <a:pt x="841248" y="0"/>
                  </a:lnTo>
                  <a:lnTo>
                    <a:pt x="638048" y="274958"/>
                  </a:lnTo>
                  <a:lnTo>
                    <a:pt x="0" y="27495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19050"/>
              <a:ext cx="638048" cy="255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036416" y="1697541"/>
            <a:ext cx="10649923" cy="965367"/>
            <a:chOff x="0" y="0"/>
            <a:chExt cx="3033340" cy="27495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33340" cy="274958"/>
            </a:xfrm>
            <a:custGeom>
              <a:avLst/>
              <a:gdLst/>
              <a:ahLst/>
              <a:cxnLst/>
              <a:rect l="l" t="t" r="r" b="b"/>
              <a:pathLst>
                <a:path w="3033340" h="274958">
                  <a:moveTo>
                    <a:pt x="203200" y="0"/>
                  </a:moveTo>
                  <a:lnTo>
                    <a:pt x="3033340" y="0"/>
                  </a:lnTo>
                  <a:lnTo>
                    <a:pt x="2830140" y="274958"/>
                  </a:lnTo>
                  <a:lnTo>
                    <a:pt x="0" y="27495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19050"/>
              <a:ext cx="2830140" cy="255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733035" y="3757226"/>
            <a:ext cx="6331478" cy="708197"/>
            <a:chOff x="0" y="0"/>
            <a:chExt cx="1667550" cy="18652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667550" cy="186521"/>
            </a:xfrm>
            <a:custGeom>
              <a:avLst/>
              <a:gdLst/>
              <a:ahLst/>
              <a:cxnLst/>
              <a:rect l="l" t="t" r="r" b="b"/>
              <a:pathLst>
                <a:path w="1667550" h="186521">
                  <a:moveTo>
                    <a:pt x="0" y="0"/>
                  </a:moveTo>
                  <a:lnTo>
                    <a:pt x="1667550" y="0"/>
                  </a:lnTo>
                  <a:lnTo>
                    <a:pt x="1667550" y="186521"/>
                  </a:lnTo>
                  <a:lnTo>
                    <a:pt x="0" y="186521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19050"/>
              <a:ext cx="1667550" cy="167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733035" y="5658879"/>
            <a:ext cx="6331478" cy="708197"/>
            <a:chOff x="0" y="0"/>
            <a:chExt cx="1667550" cy="18652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667550" cy="186521"/>
            </a:xfrm>
            <a:custGeom>
              <a:avLst/>
              <a:gdLst/>
              <a:ahLst/>
              <a:cxnLst/>
              <a:rect l="l" t="t" r="r" b="b"/>
              <a:pathLst>
                <a:path w="1667550" h="186521">
                  <a:moveTo>
                    <a:pt x="0" y="0"/>
                  </a:moveTo>
                  <a:lnTo>
                    <a:pt x="1667550" y="0"/>
                  </a:lnTo>
                  <a:lnTo>
                    <a:pt x="1667550" y="186521"/>
                  </a:lnTo>
                  <a:lnTo>
                    <a:pt x="0" y="186521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19050"/>
              <a:ext cx="1667550" cy="167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33035" y="7560533"/>
            <a:ext cx="6331478" cy="708197"/>
            <a:chOff x="0" y="0"/>
            <a:chExt cx="1667550" cy="18652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7550" cy="186521"/>
            </a:xfrm>
            <a:custGeom>
              <a:avLst/>
              <a:gdLst/>
              <a:ahLst/>
              <a:cxnLst/>
              <a:rect l="l" t="t" r="r" b="b"/>
              <a:pathLst>
                <a:path w="1667550" h="186521">
                  <a:moveTo>
                    <a:pt x="0" y="0"/>
                  </a:moveTo>
                  <a:lnTo>
                    <a:pt x="1667550" y="0"/>
                  </a:lnTo>
                  <a:lnTo>
                    <a:pt x="1667550" y="186521"/>
                  </a:lnTo>
                  <a:lnTo>
                    <a:pt x="0" y="186521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19050"/>
              <a:ext cx="1667550" cy="167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992398" y="1155537"/>
            <a:ext cx="6345710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</a:pPr>
            <a:r>
              <a:rPr lang="uk-UA" sz="6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en-US" sz="6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733035" y="4636873"/>
            <a:ext cx="633147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uk-UA" sz="2999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організації</a:t>
            </a:r>
            <a:endParaRPr lang="en-US" sz="299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867761" y="3839861"/>
            <a:ext cx="4062026" cy="49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uk-UA" sz="2999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999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733035" y="6533764"/>
            <a:ext cx="633147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uk-UA" sz="2999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 організації</a:t>
            </a:r>
            <a:endParaRPr lang="en-US" sz="299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2867761" y="5741515"/>
            <a:ext cx="4062026" cy="49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uk-UA" sz="2999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999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733035" y="8430655"/>
            <a:ext cx="633147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uk-UA" sz="2999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Причини краху</a:t>
            </a:r>
            <a:endParaRPr lang="en-US" sz="299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2867761" y="7643169"/>
            <a:ext cx="4062026" cy="49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uk-UA" sz="2999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999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1006" y="2910163"/>
            <a:ext cx="6068805" cy="583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3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0391" y="717798"/>
            <a:ext cx="7801074" cy="1904177"/>
            <a:chOff x="0" y="0"/>
            <a:chExt cx="2148018" cy="5243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48018" cy="524313"/>
            </a:xfrm>
            <a:custGeom>
              <a:avLst/>
              <a:gdLst/>
              <a:ahLst/>
              <a:cxnLst/>
              <a:rect l="l" t="t" r="r" b="b"/>
              <a:pathLst>
                <a:path w="2148018" h="524313">
                  <a:moveTo>
                    <a:pt x="2148018" y="262157"/>
                  </a:moveTo>
                  <a:lnTo>
                    <a:pt x="1944818" y="524313"/>
                  </a:lnTo>
                  <a:lnTo>
                    <a:pt x="203200" y="524313"/>
                  </a:lnTo>
                  <a:lnTo>
                    <a:pt x="0" y="262157"/>
                  </a:lnTo>
                  <a:lnTo>
                    <a:pt x="203200" y="0"/>
                  </a:lnTo>
                  <a:lnTo>
                    <a:pt x="1944818" y="0"/>
                  </a:lnTo>
                  <a:lnTo>
                    <a:pt x="2148018" y="262157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1919418" cy="505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28069" y="1164268"/>
            <a:ext cx="2255108" cy="1011237"/>
            <a:chOff x="0" y="0"/>
            <a:chExt cx="593938" cy="2663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3938" cy="266334"/>
            </a:xfrm>
            <a:custGeom>
              <a:avLst/>
              <a:gdLst/>
              <a:ahLst/>
              <a:cxnLst/>
              <a:rect l="l" t="t" r="r" b="b"/>
              <a:pathLst>
                <a:path w="593938" h="266334">
                  <a:moveTo>
                    <a:pt x="593938" y="0"/>
                  </a:moveTo>
                  <a:lnTo>
                    <a:pt x="0" y="0"/>
                  </a:lnTo>
                  <a:lnTo>
                    <a:pt x="101600" y="133167"/>
                  </a:lnTo>
                  <a:lnTo>
                    <a:pt x="0" y="266334"/>
                  </a:lnTo>
                  <a:lnTo>
                    <a:pt x="593938" y="266334"/>
                  </a:lnTo>
                  <a:lnTo>
                    <a:pt x="492338" y="133167"/>
                  </a:lnTo>
                  <a:lnTo>
                    <a:pt x="593938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88900" y="19050"/>
              <a:ext cx="416138" cy="2472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576233" y="1164268"/>
            <a:ext cx="10445192" cy="1011237"/>
            <a:chOff x="0" y="0"/>
            <a:chExt cx="2750997" cy="2663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50997" cy="266334"/>
            </a:xfrm>
            <a:custGeom>
              <a:avLst/>
              <a:gdLst/>
              <a:ahLst/>
              <a:cxnLst/>
              <a:rect l="l" t="t" r="r" b="b"/>
              <a:pathLst>
                <a:path w="2750997" h="266334">
                  <a:moveTo>
                    <a:pt x="2750997" y="0"/>
                  </a:moveTo>
                  <a:lnTo>
                    <a:pt x="0" y="0"/>
                  </a:lnTo>
                  <a:lnTo>
                    <a:pt x="101600" y="133167"/>
                  </a:lnTo>
                  <a:lnTo>
                    <a:pt x="0" y="266334"/>
                  </a:lnTo>
                  <a:lnTo>
                    <a:pt x="2750997" y="266334"/>
                  </a:lnTo>
                  <a:lnTo>
                    <a:pt x="2649397" y="133167"/>
                  </a:lnTo>
                  <a:lnTo>
                    <a:pt x="2750997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88900" y="19050"/>
              <a:ext cx="2573197" cy="2472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576233" y="2156455"/>
            <a:ext cx="9711767" cy="5195887"/>
            <a:chOff x="0" y="0"/>
            <a:chExt cx="2557832" cy="13684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57832" cy="1368464"/>
            </a:xfrm>
            <a:custGeom>
              <a:avLst/>
              <a:gdLst/>
              <a:ahLst/>
              <a:cxnLst/>
              <a:rect l="l" t="t" r="r" b="b"/>
              <a:pathLst>
                <a:path w="2557832" h="1368464">
                  <a:moveTo>
                    <a:pt x="1278916" y="1368464"/>
                  </a:moveTo>
                  <a:lnTo>
                    <a:pt x="2557832" y="0"/>
                  </a:lnTo>
                  <a:lnTo>
                    <a:pt x="0" y="0"/>
                  </a:lnTo>
                  <a:lnTo>
                    <a:pt x="1278916" y="1368464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399661" y="116797"/>
              <a:ext cx="1758509" cy="616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14593" y="7029450"/>
            <a:ext cx="6439343" cy="3448051"/>
            <a:chOff x="0" y="0"/>
            <a:chExt cx="1695959" cy="90812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95959" cy="908129"/>
            </a:xfrm>
            <a:custGeom>
              <a:avLst/>
              <a:gdLst/>
              <a:ahLst/>
              <a:cxnLst/>
              <a:rect l="l" t="t" r="r" b="b"/>
              <a:pathLst>
                <a:path w="1695959" h="908129">
                  <a:moveTo>
                    <a:pt x="0" y="0"/>
                  </a:moveTo>
                  <a:lnTo>
                    <a:pt x="1695959" y="0"/>
                  </a:lnTo>
                  <a:lnTo>
                    <a:pt x="1695959" y="908129"/>
                  </a:lnTo>
                  <a:lnTo>
                    <a:pt x="0" y="908129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9050"/>
              <a:ext cx="1695959" cy="889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479095" y="1018158"/>
            <a:ext cx="6695275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</a:pPr>
            <a:r>
              <a:rPr lang="uk-UA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 Ліги </a:t>
            </a:r>
            <a:r>
              <a:rPr lang="uk-UA" sz="5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endParaRPr lang="en-US" sz="5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07509" y="3341519"/>
            <a:ext cx="7367255" cy="5601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Найважливішими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завданнями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статутом,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вважалися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співробітництва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народами та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гарантія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миру й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Американський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сенат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спрямував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самоізоляцію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справ.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Ознайомившись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статутом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вони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відхилили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США не стали членом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Без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економічного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військового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США Ліга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виявилася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надто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слабкою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організацією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проблем.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роль в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відігравали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Велика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Британія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310" y="3359986"/>
            <a:ext cx="9085610" cy="60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55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81200" y="747162"/>
            <a:ext cx="14585764" cy="2017767"/>
            <a:chOff x="0" y="0"/>
            <a:chExt cx="2990362" cy="428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90362" cy="428978"/>
            </a:xfrm>
            <a:custGeom>
              <a:avLst/>
              <a:gdLst/>
              <a:ahLst/>
              <a:cxnLst/>
              <a:rect l="l" t="t" r="r" b="b"/>
              <a:pathLst>
                <a:path w="2990362" h="428978">
                  <a:moveTo>
                    <a:pt x="203200" y="428978"/>
                  </a:moveTo>
                  <a:lnTo>
                    <a:pt x="2787162" y="428978"/>
                  </a:lnTo>
                  <a:lnTo>
                    <a:pt x="2990362" y="0"/>
                  </a:lnTo>
                  <a:lnTo>
                    <a:pt x="0" y="0"/>
                  </a:lnTo>
                  <a:lnTo>
                    <a:pt x="203200" y="428978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19050"/>
              <a:ext cx="2736362" cy="40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37951" y="9454077"/>
            <a:ext cx="8980273" cy="1276607"/>
            <a:chOff x="0" y="0"/>
            <a:chExt cx="2365175" cy="3362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65175" cy="336226"/>
            </a:xfrm>
            <a:custGeom>
              <a:avLst/>
              <a:gdLst/>
              <a:ahLst/>
              <a:cxnLst/>
              <a:rect l="l" t="t" r="r" b="b"/>
              <a:pathLst>
                <a:path w="2365175" h="336226">
                  <a:moveTo>
                    <a:pt x="203200" y="0"/>
                  </a:moveTo>
                  <a:lnTo>
                    <a:pt x="2161975" y="0"/>
                  </a:lnTo>
                  <a:lnTo>
                    <a:pt x="2365175" y="336226"/>
                  </a:lnTo>
                  <a:lnTo>
                    <a:pt x="0" y="33622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19050"/>
              <a:ext cx="2111175" cy="317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784675" y="8737799"/>
            <a:ext cx="5006650" cy="1644451"/>
            <a:chOff x="0" y="0"/>
            <a:chExt cx="812800" cy="2669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503325" y="8737799"/>
            <a:ext cx="5006650" cy="1644451"/>
            <a:chOff x="0" y="0"/>
            <a:chExt cx="812800" cy="2669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-202342" y="-340835"/>
            <a:ext cx="18692683" cy="657997"/>
            <a:chOff x="0" y="0"/>
            <a:chExt cx="4923176" cy="173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-2503325" y="-78511"/>
            <a:ext cx="5006650" cy="1644451"/>
            <a:chOff x="0" y="0"/>
            <a:chExt cx="812800" cy="2669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 rot="-10800000">
            <a:off x="15784675" y="-78511"/>
            <a:ext cx="5006650" cy="1644451"/>
            <a:chOff x="0" y="0"/>
            <a:chExt cx="812800" cy="26696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600950" y="-78511"/>
            <a:ext cx="3086100" cy="1107211"/>
            <a:chOff x="0" y="0"/>
            <a:chExt cx="812800" cy="29161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291611"/>
            </a:xfrm>
            <a:custGeom>
              <a:avLst/>
              <a:gdLst/>
              <a:ahLst/>
              <a:cxnLst/>
              <a:rect l="l" t="t" r="r" b="b"/>
              <a:pathLst>
                <a:path w="812800" h="291611">
                  <a:moveTo>
                    <a:pt x="406400" y="291611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291611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27000" y="39879"/>
              <a:ext cx="558800" cy="116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978149" y="1247393"/>
            <a:ext cx="1249679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УСПІХИ</a:t>
            </a:r>
            <a:endParaRPr lang="en-US" sz="5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219200" y="3175555"/>
            <a:ext cx="4712393" cy="52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uk-UA" sz="3199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19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196652" y="3813241"/>
            <a:ext cx="5533838" cy="4970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19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Аландські</a:t>
            </a:r>
            <a:r>
              <a:rPr lang="ru-RU" sz="19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острови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архіпелаг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6500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островів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Швецією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Фінляндією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Острови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шведськомовне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в 1809 р.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Швеція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передала як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Фінляндію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 і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Аландські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острови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Російській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імперії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Коли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Фінляндія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оголосила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незалежність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грудні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1917 р.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Жовтневого перевороту,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Аландських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островів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висловилась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те,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знову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стати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Швеції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Фінляндія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проте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вважала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острови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нової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росіяни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включили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Фінляндське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генералгубернаторство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сформоване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1809 р.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Шведський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уряд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підняв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перед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Лігою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1921 р.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розгляду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Ліга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визначила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острови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Фінляндії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управлятися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автономно,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відводячи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потенційну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війну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двома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країнами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771890" y="3098489"/>
            <a:ext cx="4712393" cy="52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uk-UA" sz="3199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19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921080" y="3776044"/>
            <a:ext cx="5224463" cy="3724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одним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успіхом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Албанії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кордон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Албанією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Королівством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Югославією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збережено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суперечці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Паризької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мирної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конференції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1919, і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югославські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війська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зайняли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частину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албанської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Ліга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послала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комісію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представників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регіону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Комісія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зробила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користь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Албанії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Югославські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відійшли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1921 р.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Війні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знову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запобігли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2172564" y="3096235"/>
            <a:ext cx="4712393" cy="52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uk-UA" sz="3199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19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2352591" y="3783023"/>
            <a:ext cx="4712393" cy="4970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1920 р. за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Версальським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договором повинно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проведено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плебісцит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належність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Верхньої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Сілезії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для того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дана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повинна бути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Німеччини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Польщі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Дискримінація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поляків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призвели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низки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Сілезьких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повстань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(1919 і 1920). У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плебісциті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приблизно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59,6% (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500,000)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голосів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віддано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об'єднання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Німеччиною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призвів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Третього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Сілезького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повстання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1921 р. Ліга взялась за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врегулювання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конфлікту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1922 р.,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шеститижневого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прийшли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висновку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земля повинна бути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поділена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прийнято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країнами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 і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більшістю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Верхньої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Сілезії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AutoShape 36"/>
          <p:cNvSpPr/>
          <p:nvPr/>
        </p:nvSpPr>
        <p:spPr>
          <a:xfrm rot="5400000">
            <a:off x="3975293" y="5925288"/>
            <a:ext cx="5625022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AutoShape 37"/>
          <p:cNvSpPr/>
          <p:nvPr/>
        </p:nvSpPr>
        <p:spPr>
          <a:xfrm rot="5400000">
            <a:off x="-1769524" y="5911000"/>
            <a:ext cx="5625022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8" name="AutoShape 38"/>
          <p:cNvSpPr/>
          <p:nvPr/>
        </p:nvSpPr>
        <p:spPr>
          <a:xfrm>
            <a:off x="1057275" y="8737799"/>
            <a:ext cx="1617345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9" name="AutoShape 39"/>
          <p:cNvSpPr/>
          <p:nvPr/>
        </p:nvSpPr>
        <p:spPr>
          <a:xfrm>
            <a:off x="1057275" y="3112777"/>
            <a:ext cx="1617345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AutoShape 40"/>
          <p:cNvSpPr/>
          <p:nvPr/>
        </p:nvSpPr>
        <p:spPr>
          <a:xfrm>
            <a:off x="1041361" y="3720360"/>
            <a:ext cx="1617345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AutoShape 41"/>
          <p:cNvSpPr/>
          <p:nvPr/>
        </p:nvSpPr>
        <p:spPr>
          <a:xfrm rot="5400000">
            <a:off x="9423046" y="5925288"/>
            <a:ext cx="5625022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AutoShape 42"/>
          <p:cNvSpPr/>
          <p:nvPr/>
        </p:nvSpPr>
        <p:spPr>
          <a:xfrm rot="5400000">
            <a:off x="14432501" y="5911000"/>
            <a:ext cx="5625022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8172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3659125" y="-266519"/>
            <a:ext cx="7255356" cy="3150064"/>
            <a:chOff x="0" y="0"/>
            <a:chExt cx="698808" cy="2093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8808" cy="209302"/>
            </a:xfrm>
            <a:custGeom>
              <a:avLst/>
              <a:gdLst/>
              <a:ahLst/>
              <a:cxnLst/>
              <a:rect l="l" t="t" r="r" b="b"/>
              <a:pathLst>
                <a:path w="698808" h="209302">
                  <a:moveTo>
                    <a:pt x="203200" y="0"/>
                  </a:moveTo>
                  <a:lnTo>
                    <a:pt x="698808" y="0"/>
                  </a:lnTo>
                  <a:lnTo>
                    <a:pt x="495608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19050"/>
              <a:ext cx="495608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573482" y="671555"/>
            <a:ext cx="4328745" cy="1144577"/>
            <a:chOff x="0" y="0"/>
            <a:chExt cx="791572" cy="2093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91572" cy="209302"/>
            </a:xfrm>
            <a:custGeom>
              <a:avLst/>
              <a:gdLst/>
              <a:ahLst/>
              <a:cxnLst/>
              <a:rect l="l" t="t" r="r" b="b"/>
              <a:pathLst>
                <a:path w="791572" h="209302">
                  <a:moveTo>
                    <a:pt x="203200" y="0"/>
                  </a:moveTo>
                  <a:lnTo>
                    <a:pt x="791572" y="0"/>
                  </a:lnTo>
                  <a:lnTo>
                    <a:pt x="588372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19050"/>
              <a:ext cx="588372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2066289" y="9129652"/>
            <a:ext cx="15077439" cy="3029843"/>
            <a:chOff x="0" y="0"/>
            <a:chExt cx="3139692" cy="63092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39692" cy="630928"/>
            </a:xfrm>
            <a:custGeom>
              <a:avLst/>
              <a:gdLst/>
              <a:ahLst/>
              <a:cxnLst/>
              <a:rect l="l" t="t" r="r" b="b"/>
              <a:pathLst>
                <a:path w="3139692" h="630928">
                  <a:moveTo>
                    <a:pt x="3139692" y="315464"/>
                  </a:moveTo>
                  <a:lnTo>
                    <a:pt x="2936492" y="630928"/>
                  </a:lnTo>
                  <a:lnTo>
                    <a:pt x="203200" y="630928"/>
                  </a:lnTo>
                  <a:lnTo>
                    <a:pt x="0" y="315464"/>
                  </a:lnTo>
                  <a:lnTo>
                    <a:pt x="203200" y="0"/>
                  </a:lnTo>
                  <a:lnTo>
                    <a:pt x="2936492" y="0"/>
                  </a:lnTo>
                  <a:lnTo>
                    <a:pt x="3139692" y="315464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19050"/>
              <a:ext cx="2911092" cy="611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457200" y="190500"/>
            <a:ext cx="13159319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Ліга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боролося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міжнародною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торгівлею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опіумом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сексуальним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рабством,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полегшувала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становище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біженців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особливо в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Туреччині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періоді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1926 р. Одним з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нововведень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цій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введення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Паспорта Нансена в 1922 р.,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першим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визнаним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посвідченням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особи без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громадянства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біженців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9" y="3017077"/>
            <a:ext cx="5614363" cy="679541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88143"/>
            <a:ext cx="11582400" cy="598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00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2066289" y="9129652"/>
            <a:ext cx="15077439" cy="3029843"/>
            <a:chOff x="0" y="0"/>
            <a:chExt cx="3139692" cy="63092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39692" cy="630928"/>
            </a:xfrm>
            <a:custGeom>
              <a:avLst/>
              <a:gdLst/>
              <a:ahLst/>
              <a:cxnLst/>
              <a:rect l="l" t="t" r="r" b="b"/>
              <a:pathLst>
                <a:path w="3139692" h="630928">
                  <a:moveTo>
                    <a:pt x="3139692" y="315464"/>
                  </a:moveTo>
                  <a:lnTo>
                    <a:pt x="2936492" y="630928"/>
                  </a:lnTo>
                  <a:lnTo>
                    <a:pt x="203200" y="630928"/>
                  </a:lnTo>
                  <a:lnTo>
                    <a:pt x="0" y="315464"/>
                  </a:lnTo>
                  <a:lnTo>
                    <a:pt x="203200" y="0"/>
                  </a:lnTo>
                  <a:lnTo>
                    <a:pt x="2936492" y="0"/>
                  </a:lnTo>
                  <a:lnTo>
                    <a:pt x="3139692" y="315464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19050"/>
              <a:ext cx="2911092" cy="611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2439773" y="190500"/>
            <a:ext cx="5580396" cy="9233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 у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Польсько-Чехословацькому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прикордонному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1919 р.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Заолжя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Польщі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сьогоднішньої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Чехії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відомий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вугільною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промисловістю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Чехословацькі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захопили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1919 р.,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Польща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захищала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себе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вторгнення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Радянської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Росії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Ліга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втрутилась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вирішивши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Польща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повинна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узяти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 над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більшою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регіону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Чехословаччина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взяти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частину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регіону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мала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найцінніші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вугільні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шахти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залізницю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сполучала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Чехію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Словаччину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Місто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ділилося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польський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Цешин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чеський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Чеські-Тешин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Польща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відмовилася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ухвалити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ніякого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подальшого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дипломатична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суперечка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продовжувала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Кінець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кінцем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привела до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польської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військової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анексії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Чеські-Тешин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1938 р., таким чином Ліга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змогла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вирішити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суперечку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мирним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шляхом. </a:t>
            </a:r>
            <a:endParaRPr lang="en-US" sz="2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0500"/>
            <a:ext cx="5943600" cy="87708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490" y="190500"/>
            <a:ext cx="5981510" cy="877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47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2541" y="-222422"/>
            <a:ext cx="18873081" cy="2325245"/>
            <a:chOff x="0" y="0"/>
            <a:chExt cx="3481841" cy="428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81841" cy="428978"/>
            </a:xfrm>
            <a:custGeom>
              <a:avLst/>
              <a:gdLst/>
              <a:ahLst/>
              <a:cxnLst/>
              <a:rect l="l" t="t" r="r" b="b"/>
              <a:pathLst>
                <a:path w="3481841" h="428978">
                  <a:moveTo>
                    <a:pt x="203200" y="428978"/>
                  </a:moveTo>
                  <a:lnTo>
                    <a:pt x="3278641" y="428978"/>
                  </a:lnTo>
                  <a:lnTo>
                    <a:pt x="3481841" y="0"/>
                  </a:lnTo>
                  <a:lnTo>
                    <a:pt x="0" y="0"/>
                  </a:lnTo>
                  <a:lnTo>
                    <a:pt x="203200" y="428978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19050"/>
              <a:ext cx="3227841" cy="40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9746" y="-423019"/>
            <a:ext cx="18028508" cy="2325245"/>
            <a:chOff x="0" y="0"/>
            <a:chExt cx="3326028" cy="4289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26028" cy="428978"/>
            </a:xfrm>
            <a:custGeom>
              <a:avLst/>
              <a:gdLst/>
              <a:ahLst/>
              <a:cxnLst/>
              <a:rect l="l" t="t" r="r" b="b"/>
              <a:pathLst>
                <a:path w="3326028" h="428978">
                  <a:moveTo>
                    <a:pt x="203200" y="428978"/>
                  </a:moveTo>
                  <a:lnTo>
                    <a:pt x="3122828" y="428978"/>
                  </a:lnTo>
                  <a:lnTo>
                    <a:pt x="3326028" y="0"/>
                  </a:lnTo>
                  <a:lnTo>
                    <a:pt x="0" y="0"/>
                  </a:lnTo>
                  <a:lnTo>
                    <a:pt x="203200" y="4289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19050"/>
              <a:ext cx="3072028" cy="40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747163"/>
            <a:ext cx="16198776" cy="1155063"/>
            <a:chOff x="0" y="0"/>
            <a:chExt cx="2637039" cy="4289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37039" cy="428978"/>
            </a:xfrm>
            <a:custGeom>
              <a:avLst/>
              <a:gdLst/>
              <a:ahLst/>
              <a:cxnLst/>
              <a:rect l="l" t="t" r="r" b="b"/>
              <a:pathLst>
                <a:path w="2637039" h="428978">
                  <a:moveTo>
                    <a:pt x="203200" y="428978"/>
                  </a:moveTo>
                  <a:lnTo>
                    <a:pt x="2433839" y="428978"/>
                  </a:lnTo>
                  <a:lnTo>
                    <a:pt x="2637039" y="0"/>
                  </a:lnTo>
                  <a:lnTo>
                    <a:pt x="0" y="0"/>
                  </a:lnTo>
                  <a:lnTo>
                    <a:pt x="203200" y="428978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19050"/>
              <a:ext cx="2383039" cy="40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637951" y="9454077"/>
            <a:ext cx="8980273" cy="1276607"/>
            <a:chOff x="0" y="0"/>
            <a:chExt cx="2365175" cy="3362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65175" cy="336226"/>
            </a:xfrm>
            <a:custGeom>
              <a:avLst/>
              <a:gdLst/>
              <a:ahLst/>
              <a:cxnLst/>
              <a:rect l="l" t="t" r="r" b="b"/>
              <a:pathLst>
                <a:path w="2365175" h="336226">
                  <a:moveTo>
                    <a:pt x="203200" y="0"/>
                  </a:moveTo>
                  <a:lnTo>
                    <a:pt x="2161975" y="0"/>
                  </a:lnTo>
                  <a:lnTo>
                    <a:pt x="2365175" y="336226"/>
                  </a:lnTo>
                  <a:lnTo>
                    <a:pt x="0" y="33622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19050"/>
              <a:ext cx="2111175" cy="317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796593" y="2335449"/>
            <a:ext cx="895800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Ліга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фактично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заборонила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окупації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Руру. За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Версальським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договором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довелося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сплатити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відшкодування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Вони могли бути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сплачені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грошима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товарами 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обумовленому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1922 р.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змогла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провести оплату. 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наступному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Бельгія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вторглися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індустріальне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Рур, не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зважаючи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Францією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входила в склад Ради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Британією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коливалась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приструнити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близького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союзника,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нічого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зроблено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Лізі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істотний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прецедент для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подальшого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невиконання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вимог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593" y="6128312"/>
            <a:ext cx="9095552" cy="385826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378724"/>
            <a:ext cx="8001000" cy="767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5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2066289" y="9129652"/>
            <a:ext cx="15077439" cy="3029843"/>
            <a:chOff x="0" y="0"/>
            <a:chExt cx="3139692" cy="63092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39692" cy="630928"/>
            </a:xfrm>
            <a:custGeom>
              <a:avLst/>
              <a:gdLst/>
              <a:ahLst/>
              <a:cxnLst/>
              <a:rect l="l" t="t" r="r" b="b"/>
              <a:pathLst>
                <a:path w="3139692" h="630928">
                  <a:moveTo>
                    <a:pt x="3139692" y="315464"/>
                  </a:moveTo>
                  <a:lnTo>
                    <a:pt x="2936492" y="630928"/>
                  </a:lnTo>
                  <a:lnTo>
                    <a:pt x="203200" y="630928"/>
                  </a:lnTo>
                  <a:lnTo>
                    <a:pt x="0" y="315464"/>
                  </a:lnTo>
                  <a:lnTo>
                    <a:pt x="203200" y="0"/>
                  </a:lnTo>
                  <a:lnTo>
                    <a:pt x="2936492" y="0"/>
                  </a:lnTo>
                  <a:lnTo>
                    <a:pt x="3139692" y="315464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19050"/>
              <a:ext cx="2911092" cy="611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6353801" y="190500"/>
            <a:ext cx="6108457" cy="5001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серпня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італійські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зайняли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острів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Корфу,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частину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Греції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вбили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п'ятнадцять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Ліга засудила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вторгнення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Муссоліні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рекомендувала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Греції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виплатити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компенсацію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вбивці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Телліні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знайдені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Муссоліні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згоден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рішенням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зробив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спробу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змінити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Працюючи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Радою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Послів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зумів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змусити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Лігу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змінити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Греція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вимушена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вибачитися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компенсація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мала бути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сплачена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негайно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Муссоліні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міг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святкувати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перемогу в Корфу. </a:t>
            </a:r>
            <a:endParaRPr lang="en-US" sz="2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0500"/>
            <a:ext cx="5943600" cy="87490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0" y="159657"/>
            <a:ext cx="5595328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94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3659125" y="-266519"/>
            <a:ext cx="7255356" cy="3150064"/>
            <a:chOff x="0" y="0"/>
            <a:chExt cx="698808" cy="2093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8808" cy="209302"/>
            </a:xfrm>
            <a:custGeom>
              <a:avLst/>
              <a:gdLst/>
              <a:ahLst/>
              <a:cxnLst/>
              <a:rect l="l" t="t" r="r" b="b"/>
              <a:pathLst>
                <a:path w="698808" h="209302">
                  <a:moveTo>
                    <a:pt x="203200" y="0"/>
                  </a:moveTo>
                  <a:lnTo>
                    <a:pt x="698808" y="0"/>
                  </a:lnTo>
                  <a:lnTo>
                    <a:pt x="495608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19050"/>
              <a:ext cx="495608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573482" y="671555"/>
            <a:ext cx="4328745" cy="1144577"/>
            <a:chOff x="0" y="0"/>
            <a:chExt cx="791572" cy="2093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91572" cy="209302"/>
            </a:xfrm>
            <a:custGeom>
              <a:avLst/>
              <a:gdLst/>
              <a:ahLst/>
              <a:cxnLst/>
              <a:rect l="l" t="t" r="r" b="b"/>
              <a:pathLst>
                <a:path w="791572" h="209302">
                  <a:moveTo>
                    <a:pt x="203200" y="0"/>
                  </a:moveTo>
                  <a:lnTo>
                    <a:pt x="791572" y="0"/>
                  </a:lnTo>
                  <a:lnTo>
                    <a:pt x="588372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19050"/>
              <a:ext cx="588372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2066289" y="9129652"/>
            <a:ext cx="15077439" cy="3029843"/>
            <a:chOff x="0" y="0"/>
            <a:chExt cx="3139692" cy="63092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39692" cy="630928"/>
            </a:xfrm>
            <a:custGeom>
              <a:avLst/>
              <a:gdLst/>
              <a:ahLst/>
              <a:cxnLst/>
              <a:rect l="l" t="t" r="r" b="b"/>
              <a:pathLst>
                <a:path w="3139692" h="630928">
                  <a:moveTo>
                    <a:pt x="3139692" y="315464"/>
                  </a:moveTo>
                  <a:lnTo>
                    <a:pt x="2936492" y="630928"/>
                  </a:lnTo>
                  <a:lnTo>
                    <a:pt x="203200" y="630928"/>
                  </a:lnTo>
                  <a:lnTo>
                    <a:pt x="0" y="315464"/>
                  </a:lnTo>
                  <a:lnTo>
                    <a:pt x="203200" y="0"/>
                  </a:lnTo>
                  <a:lnTo>
                    <a:pt x="2936492" y="0"/>
                  </a:lnTo>
                  <a:lnTo>
                    <a:pt x="3139692" y="315464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19050"/>
              <a:ext cx="2911092" cy="611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457200" y="190500"/>
            <a:ext cx="13159319" cy="3193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Захоплення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Маньчжурії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(1931 – 1933)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однією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головних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невдач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послужило причиною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виключення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Японії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ніч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19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вересня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1931 р.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біля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Мукдена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залізниці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пролунав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вибух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бомби.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провокація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привід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вступу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японських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північно-східні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Китаю —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Мукден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Чанчунь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Гірин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Почалася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японська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окупація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Маньчжурії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3426481"/>
            <a:ext cx="11506201" cy="56032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3410152"/>
            <a:ext cx="5943600" cy="561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64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2541" y="-222422"/>
            <a:ext cx="18873081" cy="2325245"/>
            <a:chOff x="0" y="0"/>
            <a:chExt cx="3481841" cy="428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81841" cy="428978"/>
            </a:xfrm>
            <a:custGeom>
              <a:avLst/>
              <a:gdLst/>
              <a:ahLst/>
              <a:cxnLst/>
              <a:rect l="l" t="t" r="r" b="b"/>
              <a:pathLst>
                <a:path w="3481841" h="428978">
                  <a:moveTo>
                    <a:pt x="203200" y="428978"/>
                  </a:moveTo>
                  <a:lnTo>
                    <a:pt x="3278641" y="428978"/>
                  </a:lnTo>
                  <a:lnTo>
                    <a:pt x="3481841" y="0"/>
                  </a:lnTo>
                  <a:lnTo>
                    <a:pt x="0" y="0"/>
                  </a:lnTo>
                  <a:lnTo>
                    <a:pt x="203200" y="428978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19050"/>
              <a:ext cx="3227841" cy="40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9746" y="-423019"/>
            <a:ext cx="18028508" cy="2325245"/>
            <a:chOff x="0" y="0"/>
            <a:chExt cx="3326028" cy="4289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26028" cy="428978"/>
            </a:xfrm>
            <a:custGeom>
              <a:avLst/>
              <a:gdLst/>
              <a:ahLst/>
              <a:cxnLst/>
              <a:rect l="l" t="t" r="r" b="b"/>
              <a:pathLst>
                <a:path w="3326028" h="428978">
                  <a:moveTo>
                    <a:pt x="203200" y="428978"/>
                  </a:moveTo>
                  <a:lnTo>
                    <a:pt x="3122828" y="428978"/>
                  </a:lnTo>
                  <a:lnTo>
                    <a:pt x="3326028" y="0"/>
                  </a:lnTo>
                  <a:lnTo>
                    <a:pt x="0" y="0"/>
                  </a:lnTo>
                  <a:lnTo>
                    <a:pt x="203200" y="4289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19050"/>
              <a:ext cx="3072028" cy="40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747163"/>
            <a:ext cx="16198776" cy="1155063"/>
            <a:chOff x="0" y="0"/>
            <a:chExt cx="2637039" cy="4289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37039" cy="428978"/>
            </a:xfrm>
            <a:custGeom>
              <a:avLst/>
              <a:gdLst/>
              <a:ahLst/>
              <a:cxnLst/>
              <a:rect l="l" t="t" r="r" b="b"/>
              <a:pathLst>
                <a:path w="2637039" h="428978">
                  <a:moveTo>
                    <a:pt x="203200" y="428978"/>
                  </a:moveTo>
                  <a:lnTo>
                    <a:pt x="2433839" y="428978"/>
                  </a:lnTo>
                  <a:lnTo>
                    <a:pt x="2637039" y="0"/>
                  </a:lnTo>
                  <a:lnTo>
                    <a:pt x="0" y="0"/>
                  </a:lnTo>
                  <a:lnTo>
                    <a:pt x="203200" y="428978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19050"/>
              <a:ext cx="2383039" cy="40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637951" y="9454077"/>
            <a:ext cx="8980273" cy="1276607"/>
            <a:chOff x="0" y="0"/>
            <a:chExt cx="2365175" cy="3362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65175" cy="336226"/>
            </a:xfrm>
            <a:custGeom>
              <a:avLst/>
              <a:gdLst/>
              <a:ahLst/>
              <a:cxnLst/>
              <a:rect l="l" t="t" r="r" b="b"/>
              <a:pathLst>
                <a:path w="2365175" h="336226">
                  <a:moveTo>
                    <a:pt x="203200" y="0"/>
                  </a:moveTo>
                  <a:lnTo>
                    <a:pt x="2161975" y="0"/>
                  </a:lnTo>
                  <a:lnTo>
                    <a:pt x="2365175" y="336226"/>
                  </a:lnTo>
                  <a:lnTo>
                    <a:pt x="0" y="33622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19050"/>
              <a:ext cx="2111175" cy="317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796593" y="2335449"/>
            <a:ext cx="8958007" cy="7017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Ліга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змозі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Чакській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Болівією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Парагваєм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1932 р. 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посушливому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Гран-Чако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Америки.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рідко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населений,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володіння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регіоном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надавало контроль над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річкою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Парагвай, яка надавала би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виходу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моря,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вихід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Атлантичного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океану, і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припущення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підтвердилось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Гран-Чако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нафти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Прикордонні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сутички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кінці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1920-х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досягли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апогею 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1932 р., коли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болівійська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армія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виконуючи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наказ президента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Даніело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Саламанча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Урей, напала 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парагвайський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гарнізон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Вангуардія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Парагвай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апелював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Ліга не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прийняла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ніяких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лихом для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обидві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перебували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кризи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12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1935 р.,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підписано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перемир'я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Парагвай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захопив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 над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зауважити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змогла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Ліга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протистояти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Італійському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вторгненню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Ефіопію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1935 – 1936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Іспанії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(1936 – 1939), то Ліга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зазнала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тут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невдачі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46" y="2337262"/>
            <a:ext cx="7806654" cy="691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93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2342" y="9986576"/>
            <a:ext cx="10346209" cy="657997"/>
            <a:chOff x="0" y="0"/>
            <a:chExt cx="2724928" cy="1733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24927" cy="173300"/>
            </a:xfrm>
            <a:custGeom>
              <a:avLst/>
              <a:gdLst/>
              <a:ahLst/>
              <a:cxnLst/>
              <a:rect l="l" t="t" r="r" b="b"/>
              <a:pathLst>
                <a:path w="2724927" h="173300">
                  <a:moveTo>
                    <a:pt x="0" y="0"/>
                  </a:moveTo>
                  <a:lnTo>
                    <a:pt x="2724927" y="0"/>
                  </a:lnTo>
                  <a:lnTo>
                    <a:pt x="2724927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2724928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17736" y="9305925"/>
            <a:ext cx="4867537" cy="2125020"/>
            <a:chOff x="0" y="0"/>
            <a:chExt cx="479424" cy="2093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9424" cy="209302"/>
            </a:xfrm>
            <a:custGeom>
              <a:avLst/>
              <a:gdLst/>
              <a:ahLst/>
              <a:cxnLst/>
              <a:rect l="l" t="t" r="r" b="b"/>
              <a:pathLst>
                <a:path w="479424" h="209302">
                  <a:moveTo>
                    <a:pt x="203200" y="0"/>
                  </a:moveTo>
                  <a:lnTo>
                    <a:pt x="479424" y="0"/>
                  </a:lnTo>
                  <a:lnTo>
                    <a:pt x="276224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19050"/>
              <a:ext cx="276224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671555"/>
            <a:ext cx="11656404" cy="2125020"/>
            <a:chOff x="0" y="0"/>
            <a:chExt cx="1148088" cy="20930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48088" cy="209302"/>
            </a:xfrm>
            <a:custGeom>
              <a:avLst/>
              <a:gdLst/>
              <a:ahLst/>
              <a:cxnLst/>
              <a:rect l="l" t="t" r="r" b="b"/>
              <a:pathLst>
                <a:path w="1148088" h="209302">
                  <a:moveTo>
                    <a:pt x="203200" y="0"/>
                  </a:moveTo>
                  <a:lnTo>
                    <a:pt x="1148088" y="0"/>
                  </a:lnTo>
                  <a:lnTo>
                    <a:pt x="944888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19050"/>
              <a:ext cx="944888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152040" y="-357145"/>
            <a:ext cx="5571172" cy="2125020"/>
            <a:chOff x="0" y="0"/>
            <a:chExt cx="548728" cy="20930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48728" cy="209302"/>
            </a:xfrm>
            <a:custGeom>
              <a:avLst/>
              <a:gdLst/>
              <a:ahLst/>
              <a:cxnLst/>
              <a:rect l="l" t="t" r="r" b="b"/>
              <a:pathLst>
                <a:path w="548728" h="209302">
                  <a:moveTo>
                    <a:pt x="203200" y="0"/>
                  </a:moveTo>
                  <a:lnTo>
                    <a:pt x="548728" y="0"/>
                  </a:lnTo>
                  <a:lnTo>
                    <a:pt x="345528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19050"/>
              <a:ext cx="345528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597081" y="1734065"/>
            <a:ext cx="546787" cy="8752188"/>
            <a:chOff x="0" y="0"/>
            <a:chExt cx="144010" cy="230510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4010" cy="2305103"/>
            </a:xfrm>
            <a:custGeom>
              <a:avLst/>
              <a:gdLst/>
              <a:ahLst/>
              <a:cxnLst/>
              <a:rect l="l" t="t" r="r" b="b"/>
              <a:pathLst>
                <a:path w="144010" h="2305103">
                  <a:moveTo>
                    <a:pt x="0" y="0"/>
                  </a:moveTo>
                  <a:lnTo>
                    <a:pt x="144010" y="0"/>
                  </a:lnTo>
                  <a:lnTo>
                    <a:pt x="144010" y="2305103"/>
                  </a:lnTo>
                  <a:lnTo>
                    <a:pt x="0" y="2305103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19050"/>
              <a:ext cx="144010" cy="2286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375309" y="1455003"/>
            <a:ext cx="813898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Причини краху Ліги </a:t>
            </a:r>
            <a:r>
              <a:rPr lang="uk-UA" sz="5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endParaRPr lang="en-US" sz="5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23992" y="3577664"/>
            <a:ext cx="8263186" cy="6032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Об'єктивний,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неупереджений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оцінки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миротворчої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зважений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підсумків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свідчать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притаманні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 і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І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виявилася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нездатною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відвернути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Другу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своєю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діяльністю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першому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(20-ті роки) Ліга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сприяла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мирному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врегулюванню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десятків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Вперше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відповідальність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порушника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втілювалася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Новим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явищем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те,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Ліга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мала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глобальний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 і несла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відповідальність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відвернення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погодженими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діями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utoShape 22"/>
          <p:cNvSpPr/>
          <p:nvPr/>
        </p:nvSpPr>
        <p:spPr>
          <a:xfrm>
            <a:off x="1159130" y="3314700"/>
            <a:ext cx="6992910" cy="0"/>
          </a:xfrm>
          <a:prstGeom prst="line">
            <a:avLst/>
          </a:prstGeom>
          <a:ln w="95250" cap="flat">
            <a:solidFill>
              <a:srgbClr val="01589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658" y="2294544"/>
            <a:ext cx="7908942" cy="681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45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2342" y="9986576"/>
            <a:ext cx="10346209" cy="657997"/>
            <a:chOff x="0" y="0"/>
            <a:chExt cx="2724928" cy="1733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24927" cy="173300"/>
            </a:xfrm>
            <a:custGeom>
              <a:avLst/>
              <a:gdLst/>
              <a:ahLst/>
              <a:cxnLst/>
              <a:rect l="l" t="t" r="r" b="b"/>
              <a:pathLst>
                <a:path w="2724927" h="173300">
                  <a:moveTo>
                    <a:pt x="0" y="0"/>
                  </a:moveTo>
                  <a:lnTo>
                    <a:pt x="2724927" y="0"/>
                  </a:lnTo>
                  <a:lnTo>
                    <a:pt x="2724927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2724928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17736" y="9305925"/>
            <a:ext cx="4867537" cy="2125020"/>
            <a:chOff x="0" y="0"/>
            <a:chExt cx="479424" cy="2093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9424" cy="209302"/>
            </a:xfrm>
            <a:custGeom>
              <a:avLst/>
              <a:gdLst/>
              <a:ahLst/>
              <a:cxnLst/>
              <a:rect l="l" t="t" r="r" b="b"/>
              <a:pathLst>
                <a:path w="479424" h="209302">
                  <a:moveTo>
                    <a:pt x="203200" y="0"/>
                  </a:moveTo>
                  <a:lnTo>
                    <a:pt x="479424" y="0"/>
                  </a:lnTo>
                  <a:lnTo>
                    <a:pt x="276224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19050"/>
              <a:ext cx="276224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671555"/>
            <a:ext cx="11656404" cy="2125020"/>
            <a:chOff x="0" y="0"/>
            <a:chExt cx="1148088" cy="20930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48088" cy="209302"/>
            </a:xfrm>
            <a:custGeom>
              <a:avLst/>
              <a:gdLst/>
              <a:ahLst/>
              <a:cxnLst/>
              <a:rect l="l" t="t" r="r" b="b"/>
              <a:pathLst>
                <a:path w="1148088" h="209302">
                  <a:moveTo>
                    <a:pt x="203200" y="0"/>
                  </a:moveTo>
                  <a:lnTo>
                    <a:pt x="1148088" y="0"/>
                  </a:lnTo>
                  <a:lnTo>
                    <a:pt x="944888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19050"/>
              <a:ext cx="944888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152040" y="-357145"/>
            <a:ext cx="5571172" cy="2125020"/>
            <a:chOff x="0" y="0"/>
            <a:chExt cx="548728" cy="20930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48728" cy="209302"/>
            </a:xfrm>
            <a:custGeom>
              <a:avLst/>
              <a:gdLst/>
              <a:ahLst/>
              <a:cxnLst/>
              <a:rect l="l" t="t" r="r" b="b"/>
              <a:pathLst>
                <a:path w="548728" h="209302">
                  <a:moveTo>
                    <a:pt x="203200" y="0"/>
                  </a:moveTo>
                  <a:lnTo>
                    <a:pt x="548728" y="0"/>
                  </a:lnTo>
                  <a:lnTo>
                    <a:pt x="345528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19050"/>
              <a:ext cx="345528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597081" y="1734065"/>
            <a:ext cx="546787" cy="8752188"/>
            <a:chOff x="0" y="0"/>
            <a:chExt cx="144010" cy="230510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4010" cy="2305103"/>
            </a:xfrm>
            <a:custGeom>
              <a:avLst/>
              <a:gdLst/>
              <a:ahLst/>
              <a:cxnLst/>
              <a:rect l="l" t="t" r="r" b="b"/>
              <a:pathLst>
                <a:path w="144010" h="2305103">
                  <a:moveTo>
                    <a:pt x="0" y="0"/>
                  </a:moveTo>
                  <a:lnTo>
                    <a:pt x="144010" y="0"/>
                  </a:lnTo>
                  <a:lnTo>
                    <a:pt x="144010" y="2305103"/>
                  </a:lnTo>
                  <a:lnTo>
                    <a:pt x="0" y="2305103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19050"/>
              <a:ext cx="144010" cy="2286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375309" y="1455003"/>
            <a:ext cx="813898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Причини краху Ліги </a:t>
            </a:r>
            <a:r>
              <a:rPr lang="uk-UA" sz="5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endParaRPr lang="en-US" sz="5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23992" y="3577664"/>
            <a:ext cx="8592086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Істотний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недолік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Статуту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полягав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тому,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метод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розв'язання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спірних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заборонялася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Заходи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порушників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миру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регламентувалися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Статутом.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миру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розглядалося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акт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Передбачалася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негайна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тотальна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ізоляція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порушника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Рада мала право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рекомендувати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воєнні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санкції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включаючи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об'єднаних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збройних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сил з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контингентів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Статуту не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втілені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насамперед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збігалися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Передбачені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санкції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послаблялися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інтерпретації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Статуту, яка давала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змогу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кожному члену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вирішувати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участь 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свідчили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те,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панувало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переконання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будь-яка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 б вона не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почалася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них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загрозою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utoShape 22"/>
          <p:cNvSpPr/>
          <p:nvPr/>
        </p:nvSpPr>
        <p:spPr>
          <a:xfrm>
            <a:off x="1159130" y="3314700"/>
            <a:ext cx="6992910" cy="0"/>
          </a:xfrm>
          <a:prstGeom prst="line">
            <a:avLst/>
          </a:prstGeom>
          <a:ln w="95250" cap="flat">
            <a:solidFill>
              <a:srgbClr val="01589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6716" y="2095501"/>
            <a:ext cx="7788884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03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2541" y="-222422"/>
            <a:ext cx="18873081" cy="2325245"/>
            <a:chOff x="0" y="0"/>
            <a:chExt cx="3481841" cy="428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81841" cy="428978"/>
            </a:xfrm>
            <a:custGeom>
              <a:avLst/>
              <a:gdLst/>
              <a:ahLst/>
              <a:cxnLst/>
              <a:rect l="l" t="t" r="r" b="b"/>
              <a:pathLst>
                <a:path w="3481841" h="428978">
                  <a:moveTo>
                    <a:pt x="203200" y="428978"/>
                  </a:moveTo>
                  <a:lnTo>
                    <a:pt x="3278641" y="428978"/>
                  </a:lnTo>
                  <a:lnTo>
                    <a:pt x="3481841" y="0"/>
                  </a:lnTo>
                  <a:lnTo>
                    <a:pt x="0" y="0"/>
                  </a:lnTo>
                  <a:lnTo>
                    <a:pt x="203200" y="428978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19050"/>
              <a:ext cx="3227841" cy="40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9746" y="-423019"/>
            <a:ext cx="18028508" cy="2325245"/>
            <a:chOff x="0" y="0"/>
            <a:chExt cx="3326028" cy="4289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26028" cy="428978"/>
            </a:xfrm>
            <a:custGeom>
              <a:avLst/>
              <a:gdLst/>
              <a:ahLst/>
              <a:cxnLst/>
              <a:rect l="l" t="t" r="r" b="b"/>
              <a:pathLst>
                <a:path w="3326028" h="428978">
                  <a:moveTo>
                    <a:pt x="203200" y="428978"/>
                  </a:moveTo>
                  <a:lnTo>
                    <a:pt x="3122828" y="428978"/>
                  </a:lnTo>
                  <a:lnTo>
                    <a:pt x="3326028" y="0"/>
                  </a:lnTo>
                  <a:lnTo>
                    <a:pt x="0" y="0"/>
                  </a:lnTo>
                  <a:lnTo>
                    <a:pt x="203200" y="4289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19050"/>
              <a:ext cx="3072028" cy="40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747163"/>
            <a:ext cx="16198776" cy="2635120"/>
            <a:chOff x="0" y="0"/>
            <a:chExt cx="2637039" cy="4289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37039" cy="428978"/>
            </a:xfrm>
            <a:custGeom>
              <a:avLst/>
              <a:gdLst/>
              <a:ahLst/>
              <a:cxnLst/>
              <a:rect l="l" t="t" r="r" b="b"/>
              <a:pathLst>
                <a:path w="2637039" h="428978">
                  <a:moveTo>
                    <a:pt x="203200" y="428978"/>
                  </a:moveTo>
                  <a:lnTo>
                    <a:pt x="2433839" y="428978"/>
                  </a:lnTo>
                  <a:lnTo>
                    <a:pt x="2637039" y="0"/>
                  </a:lnTo>
                  <a:lnTo>
                    <a:pt x="0" y="0"/>
                  </a:lnTo>
                  <a:lnTo>
                    <a:pt x="203200" y="428978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19050"/>
              <a:ext cx="2383039" cy="40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637951" y="9454077"/>
            <a:ext cx="8980273" cy="1276607"/>
            <a:chOff x="0" y="0"/>
            <a:chExt cx="2365175" cy="3362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65175" cy="336226"/>
            </a:xfrm>
            <a:custGeom>
              <a:avLst/>
              <a:gdLst/>
              <a:ahLst/>
              <a:cxnLst/>
              <a:rect l="l" t="t" r="r" b="b"/>
              <a:pathLst>
                <a:path w="2365175" h="336226">
                  <a:moveTo>
                    <a:pt x="203200" y="0"/>
                  </a:moveTo>
                  <a:lnTo>
                    <a:pt x="2161975" y="0"/>
                  </a:lnTo>
                  <a:lnTo>
                    <a:pt x="2365175" y="336226"/>
                  </a:lnTo>
                  <a:lnTo>
                    <a:pt x="0" y="33622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19050"/>
              <a:ext cx="2111175" cy="317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057400" y="1376441"/>
            <a:ext cx="13858103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</a:pPr>
            <a:r>
              <a:rPr lang="ru-RU" sz="6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</a:t>
            </a:r>
            <a:r>
              <a:rPr lang="ru-RU" sz="6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6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endParaRPr lang="en-US" sz="6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8700" y="3514299"/>
            <a:ext cx="16230600" cy="2323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перша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міждержавна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створена з метою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співробітництва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миру і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народами на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Паризькій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1919 – 1920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endParaRPr lang="ru-RU" sz="105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199"/>
              </a:lnSpc>
            </a:pP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належить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Великобританії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кінці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1915 року –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міністр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закордонних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справ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Едвард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Грей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запропонував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організацію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мир.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904899"/>
            <a:ext cx="8305800" cy="391399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422" y="5909075"/>
            <a:ext cx="8512437" cy="390982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2504" y="-708649"/>
            <a:ext cx="4422991" cy="3689998"/>
            <a:chOff x="0" y="0"/>
            <a:chExt cx="840598" cy="7012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598" cy="701291"/>
            </a:xfrm>
            <a:custGeom>
              <a:avLst/>
              <a:gdLst/>
              <a:ahLst/>
              <a:cxnLst/>
              <a:rect l="l" t="t" r="r" b="b"/>
              <a:pathLst>
                <a:path w="840598" h="701291">
                  <a:moveTo>
                    <a:pt x="420299" y="701291"/>
                  </a:moveTo>
                  <a:lnTo>
                    <a:pt x="840598" y="0"/>
                  </a:lnTo>
                  <a:lnTo>
                    <a:pt x="0" y="0"/>
                  </a:lnTo>
                  <a:lnTo>
                    <a:pt x="420299" y="701291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31343" y="69142"/>
              <a:ext cx="577911" cy="306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9170" y="847544"/>
            <a:ext cx="17229660" cy="2005900"/>
            <a:chOff x="0" y="0"/>
            <a:chExt cx="4196720" cy="4885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6720" cy="488588"/>
            </a:xfrm>
            <a:custGeom>
              <a:avLst/>
              <a:gdLst/>
              <a:ahLst/>
              <a:cxnLst/>
              <a:rect l="l" t="t" r="r" b="b"/>
              <a:pathLst>
                <a:path w="4196720" h="488588">
                  <a:moveTo>
                    <a:pt x="4196720" y="244294"/>
                  </a:moveTo>
                  <a:lnTo>
                    <a:pt x="3993520" y="488588"/>
                  </a:lnTo>
                  <a:lnTo>
                    <a:pt x="203200" y="488588"/>
                  </a:lnTo>
                  <a:lnTo>
                    <a:pt x="0" y="244294"/>
                  </a:lnTo>
                  <a:lnTo>
                    <a:pt x="203200" y="0"/>
                  </a:lnTo>
                  <a:lnTo>
                    <a:pt x="3993520" y="0"/>
                  </a:lnTo>
                  <a:lnTo>
                    <a:pt x="4196720" y="244294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3968120" cy="4695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64253" y="-441306"/>
            <a:ext cx="3359493" cy="3422655"/>
            <a:chOff x="0" y="0"/>
            <a:chExt cx="884805" cy="9014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4805" cy="901440"/>
            </a:xfrm>
            <a:custGeom>
              <a:avLst/>
              <a:gdLst/>
              <a:ahLst/>
              <a:cxnLst/>
              <a:rect l="l" t="t" r="r" b="b"/>
              <a:pathLst>
                <a:path w="884805" h="901440">
                  <a:moveTo>
                    <a:pt x="442402" y="901440"/>
                  </a:moveTo>
                  <a:lnTo>
                    <a:pt x="884805" y="0"/>
                  </a:lnTo>
                  <a:lnTo>
                    <a:pt x="0" y="0"/>
                  </a:lnTo>
                  <a:lnTo>
                    <a:pt x="442402" y="9014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38251" y="83439"/>
              <a:ext cx="608303" cy="39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 rot="5400000">
            <a:off x="4414715" y="5884685"/>
            <a:ext cx="9458570" cy="0"/>
          </a:xfrm>
          <a:prstGeom prst="line">
            <a:avLst/>
          </a:prstGeom>
          <a:ln w="171450" cap="flat">
            <a:solidFill>
              <a:srgbClr val="01589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8550351" y="73556"/>
            <a:ext cx="1187298" cy="1643588"/>
            <a:chOff x="0" y="0"/>
            <a:chExt cx="587152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87152" cy="812800"/>
            </a:xfrm>
            <a:custGeom>
              <a:avLst/>
              <a:gdLst/>
              <a:ahLst/>
              <a:cxnLst/>
              <a:rect l="l" t="t" r="r" b="b"/>
              <a:pathLst>
                <a:path w="587152" h="812800">
                  <a:moveTo>
                    <a:pt x="293576" y="0"/>
                  </a:moveTo>
                  <a:lnTo>
                    <a:pt x="587152" y="406400"/>
                  </a:lnTo>
                  <a:lnTo>
                    <a:pt x="293576" y="812800"/>
                  </a:lnTo>
                  <a:lnTo>
                    <a:pt x="0" y="406400"/>
                  </a:lnTo>
                  <a:lnTo>
                    <a:pt x="293576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00917" y="158750"/>
              <a:ext cx="385319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784675" y="8737799"/>
            <a:ext cx="5006650" cy="1644451"/>
            <a:chOff x="0" y="0"/>
            <a:chExt cx="812800" cy="26696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2503325" y="8737799"/>
            <a:ext cx="5006650" cy="1644451"/>
            <a:chOff x="0" y="0"/>
            <a:chExt cx="812800" cy="26696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640675" y="9211976"/>
            <a:ext cx="5006650" cy="1644451"/>
            <a:chOff x="0" y="0"/>
            <a:chExt cx="812800" cy="26696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208438" y="1203429"/>
            <a:ext cx="7005628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uk-UA" sz="6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НЕДОЛІКИ</a:t>
            </a:r>
            <a:endParaRPr lang="en-US" sz="6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073934" y="1203429"/>
            <a:ext cx="7005628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uk-UA" sz="6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НЕДОЛІКИ</a:t>
            </a:r>
            <a:endParaRPr lang="en-US" sz="6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121756" y="3077812"/>
            <a:ext cx="7365103" cy="6461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Слабкість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інструменту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підтримання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миру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зумовлювалася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самим Статутом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Асамблеї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Ради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приймалися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принципом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одноголосності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Винятком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голосування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процедурних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про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члени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приймалися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двома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третинами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кваліфікованою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більшістю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Враховуючи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гострих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суперечностей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членами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зрозумілими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стають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перепони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шляху до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організацією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термінових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невідкладних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воєнних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важливих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endParaRPr lang="en-US" sz="299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9416793" y="3091535"/>
            <a:ext cx="8275363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Істотним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недоліком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Статуту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те,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обов'язкову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силу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Асамблеї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Ради з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адміністративних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стосувалися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санкції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фактично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добровільними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Негативний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ефективність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справляла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ряду великих держав.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Сполучені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Штати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ініціаторів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стали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членом.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Посилення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ізоляціоністів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вимагали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США не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втягувалися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зв'язували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руки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зобов'язаннями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Статуту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спричинило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Версальський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мирний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договір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ратифікований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американським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конгресом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2066289" y="9129652"/>
            <a:ext cx="15077439" cy="3029843"/>
            <a:chOff x="0" y="0"/>
            <a:chExt cx="3139692" cy="63092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39692" cy="630928"/>
            </a:xfrm>
            <a:custGeom>
              <a:avLst/>
              <a:gdLst/>
              <a:ahLst/>
              <a:cxnLst/>
              <a:rect l="l" t="t" r="r" b="b"/>
              <a:pathLst>
                <a:path w="3139692" h="630928">
                  <a:moveTo>
                    <a:pt x="3139692" y="315464"/>
                  </a:moveTo>
                  <a:lnTo>
                    <a:pt x="2936492" y="630928"/>
                  </a:lnTo>
                  <a:lnTo>
                    <a:pt x="203200" y="630928"/>
                  </a:lnTo>
                  <a:lnTo>
                    <a:pt x="0" y="315464"/>
                  </a:lnTo>
                  <a:lnTo>
                    <a:pt x="203200" y="0"/>
                  </a:lnTo>
                  <a:lnTo>
                    <a:pt x="2936492" y="0"/>
                  </a:lnTo>
                  <a:lnTo>
                    <a:pt x="3139692" y="315464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19050"/>
              <a:ext cx="2911092" cy="611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7239000" y="497471"/>
            <a:ext cx="10781169" cy="8463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СРСР у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виявилася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недовготривалою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прийнятий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1934 р. і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виключений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1939 р. у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зв'язку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радянсько-фінською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війною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вступила в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Лігу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1926 р. і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залишила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1935 р., подавши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відповідну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заяву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1933 р.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Отже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Ліга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стала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справді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універсальною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організацією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1932 р. вона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нараховувала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залишили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держав. Головну роль у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керівництві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Лігою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відігравали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Англія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Франція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Все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звужувало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зважених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урахуванням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інтересів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 та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інтересів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Ліга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покликана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підтримувати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статускво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сіпався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Першої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Але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Версальський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мир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побудований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великих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суперечностях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несправедливостях,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пов'язаних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грабіжницьким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поділом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територій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насильницьким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розв'язанням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принципово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важливих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Ліга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виявилася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нездатною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придушити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небезпечні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вогнища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розв'язані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фашистськими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державами. Друга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остаточно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поховала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Лігу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формально вона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проіснувала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31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липня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1946 р. Крах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серйозно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підірвав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ідею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колективної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Підстав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негативних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оцінок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міжнародної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цілком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достатньо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Але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помилково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перекреслити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всю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історію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звести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недоліків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Були в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здобутки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Ліга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відіграла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ряді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випадків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позитивну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роль у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розв'язанні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післявоєнних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проблем. Так, за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існування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(1919-1929-рр.)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Лігою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розглянуто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них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удалося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розв'язати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21286" cy="912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62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52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2541" y="-222422"/>
            <a:ext cx="18873081" cy="2325245"/>
            <a:chOff x="0" y="0"/>
            <a:chExt cx="3481841" cy="4289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81841" cy="428978"/>
            </a:xfrm>
            <a:custGeom>
              <a:avLst/>
              <a:gdLst/>
              <a:ahLst/>
              <a:cxnLst/>
              <a:rect l="l" t="t" r="r" b="b"/>
              <a:pathLst>
                <a:path w="3481841" h="428978">
                  <a:moveTo>
                    <a:pt x="203200" y="428978"/>
                  </a:moveTo>
                  <a:lnTo>
                    <a:pt x="3278641" y="428978"/>
                  </a:lnTo>
                  <a:lnTo>
                    <a:pt x="3481841" y="0"/>
                  </a:lnTo>
                  <a:lnTo>
                    <a:pt x="0" y="0"/>
                  </a:lnTo>
                  <a:lnTo>
                    <a:pt x="203200" y="428978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19050"/>
              <a:ext cx="3227841" cy="40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9746" y="-423019"/>
            <a:ext cx="18028508" cy="2325245"/>
            <a:chOff x="0" y="0"/>
            <a:chExt cx="3326028" cy="4289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26028" cy="428978"/>
            </a:xfrm>
            <a:custGeom>
              <a:avLst/>
              <a:gdLst/>
              <a:ahLst/>
              <a:cxnLst/>
              <a:rect l="l" t="t" r="r" b="b"/>
              <a:pathLst>
                <a:path w="3326028" h="428978">
                  <a:moveTo>
                    <a:pt x="203200" y="428978"/>
                  </a:moveTo>
                  <a:lnTo>
                    <a:pt x="3122828" y="428978"/>
                  </a:lnTo>
                  <a:lnTo>
                    <a:pt x="3326028" y="0"/>
                  </a:lnTo>
                  <a:lnTo>
                    <a:pt x="0" y="0"/>
                  </a:lnTo>
                  <a:lnTo>
                    <a:pt x="203200" y="4289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19050"/>
              <a:ext cx="3072028" cy="40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747163"/>
            <a:ext cx="16198776" cy="2635120"/>
            <a:chOff x="0" y="0"/>
            <a:chExt cx="2637039" cy="4289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37039" cy="428978"/>
            </a:xfrm>
            <a:custGeom>
              <a:avLst/>
              <a:gdLst/>
              <a:ahLst/>
              <a:cxnLst/>
              <a:rect l="l" t="t" r="r" b="b"/>
              <a:pathLst>
                <a:path w="2637039" h="428978">
                  <a:moveTo>
                    <a:pt x="203200" y="428978"/>
                  </a:moveTo>
                  <a:lnTo>
                    <a:pt x="2433839" y="428978"/>
                  </a:lnTo>
                  <a:lnTo>
                    <a:pt x="2637039" y="0"/>
                  </a:lnTo>
                  <a:lnTo>
                    <a:pt x="0" y="0"/>
                  </a:lnTo>
                  <a:lnTo>
                    <a:pt x="203200" y="428978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19050"/>
              <a:ext cx="2383039" cy="40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637951" y="9454077"/>
            <a:ext cx="8980273" cy="1276607"/>
            <a:chOff x="0" y="0"/>
            <a:chExt cx="2365175" cy="3362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65175" cy="336226"/>
            </a:xfrm>
            <a:custGeom>
              <a:avLst/>
              <a:gdLst/>
              <a:ahLst/>
              <a:cxnLst/>
              <a:rect l="l" t="t" r="r" b="b"/>
              <a:pathLst>
                <a:path w="2365175" h="336226">
                  <a:moveTo>
                    <a:pt x="203200" y="0"/>
                  </a:moveTo>
                  <a:lnTo>
                    <a:pt x="2161975" y="0"/>
                  </a:lnTo>
                  <a:lnTo>
                    <a:pt x="2365175" y="336226"/>
                  </a:lnTo>
                  <a:lnTo>
                    <a:pt x="0" y="33622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19050"/>
              <a:ext cx="2111175" cy="317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057400" y="1376441"/>
            <a:ext cx="13858103" cy="993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</a:pPr>
            <a:r>
              <a:rPr lang="ru-RU" sz="6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КРАХ</a:t>
            </a:r>
            <a:endParaRPr lang="en-US" sz="6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8700" y="3514299"/>
            <a:ext cx="16230600" cy="2103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Вона не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змогла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стати на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заваді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початку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Де-юре Ліга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перестала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існувати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1946 р., але де-факто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1939-го.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сталося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Ліга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працювала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колоніальних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імперій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займалась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колоніальними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справами. Коли час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продиктував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Європі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виявилася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неспроможною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перебудуватися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904899"/>
            <a:ext cx="8305800" cy="391399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422" y="5909075"/>
            <a:ext cx="8512437" cy="390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13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2066289" y="9129652"/>
            <a:ext cx="15077439" cy="3029843"/>
            <a:chOff x="0" y="0"/>
            <a:chExt cx="3139692" cy="63092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39692" cy="630928"/>
            </a:xfrm>
            <a:custGeom>
              <a:avLst/>
              <a:gdLst/>
              <a:ahLst/>
              <a:cxnLst/>
              <a:rect l="l" t="t" r="r" b="b"/>
              <a:pathLst>
                <a:path w="3139692" h="630928">
                  <a:moveTo>
                    <a:pt x="3139692" y="315464"/>
                  </a:moveTo>
                  <a:lnTo>
                    <a:pt x="2936492" y="630928"/>
                  </a:lnTo>
                  <a:lnTo>
                    <a:pt x="203200" y="630928"/>
                  </a:lnTo>
                  <a:lnTo>
                    <a:pt x="0" y="315464"/>
                  </a:lnTo>
                  <a:lnTo>
                    <a:pt x="203200" y="0"/>
                  </a:lnTo>
                  <a:lnTo>
                    <a:pt x="2936492" y="0"/>
                  </a:lnTo>
                  <a:lnTo>
                    <a:pt x="3139692" y="315464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19050"/>
              <a:ext cx="2911092" cy="611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371599" y="1409700"/>
            <a:ext cx="15544799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Практичне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514350" indent="-514350" algn="just">
              <a:buAutoNum type="arabicPeriod"/>
            </a:pPr>
            <a:r>
              <a:rPr lang="ru-RU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викликів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невдач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Визначте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виклики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якими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стикалася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Ліга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своєму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функціонуванні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Розгляньте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коли Ліга не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змогла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врегулювати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конфлікти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реакцію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них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Порівняльний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ООН: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Порівняйте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Об'єднаних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(ООН).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Визначте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вдосконалення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внесені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систему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припинення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3275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99108" y="4080990"/>
            <a:ext cx="13268961" cy="2125020"/>
            <a:chOff x="0" y="0"/>
            <a:chExt cx="1306916" cy="2093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6916" cy="209302"/>
            </a:xfrm>
            <a:custGeom>
              <a:avLst/>
              <a:gdLst/>
              <a:ahLst/>
              <a:cxnLst/>
              <a:rect l="l" t="t" r="r" b="b"/>
              <a:pathLst>
                <a:path w="1306916" h="209302">
                  <a:moveTo>
                    <a:pt x="203200" y="0"/>
                  </a:moveTo>
                  <a:lnTo>
                    <a:pt x="1306916" y="0"/>
                  </a:lnTo>
                  <a:lnTo>
                    <a:pt x="1103716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19050"/>
              <a:ext cx="1103716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987042" y="5619962"/>
            <a:ext cx="3659374" cy="586048"/>
            <a:chOff x="0" y="0"/>
            <a:chExt cx="1306916" cy="2093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06916" cy="209302"/>
            </a:xfrm>
            <a:custGeom>
              <a:avLst/>
              <a:gdLst/>
              <a:ahLst/>
              <a:cxnLst/>
              <a:rect l="l" t="t" r="r" b="b"/>
              <a:pathLst>
                <a:path w="1306916" h="209302">
                  <a:moveTo>
                    <a:pt x="203200" y="0"/>
                  </a:moveTo>
                  <a:lnTo>
                    <a:pt x="1306916" y="0"/>
                  </a:lnTo>
                  <a:lnTo>
                    <a:pt x="1103716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19050"/>
              <a:ext cx="1103716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615669" y="4080990"/>
            <a:ext cx="3659374" cy="586048"/>
            <a:chOff x="0" y="0"/>
            <a:chExt cx="1306916" cy="2093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6916" cy="209302"/>
            </a:xfrm>
            <a:custGeom>
              <a:avLst/>
              <a:gdLst/>
              <a:ahLst/>
              <a:cxnLst/>
              <a:rect l="l" t="t" r="r" b="b"/>
              <a:pathLst>
                <a:path w="1306916" h="209302">
                  <a:moveTo>
                    <a:pt x="203200" y="0"/>
                  </a:moveTo>
                  <a:lnTo>
                    <a:pt x="1306916" y="0"/>
                  </a:lnTo>
                  <a:lnTo>
                    <a:pt x="1103716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19050"/>
              <a:ext cx="1103716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175766" y="4392611"/>
            <a:ext cx="9915644" cy="1358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>
                <a:solidFill>
                  <a:srgbClr val="FFFFFF"/>
                </a:solidFill>
                <a:latin typeface="Montserrat Semi-Bold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23718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3863" y="-163732"/>
            <a:ext cx="8180688" cy="1045073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202342" y="9986576"/>
            <a:ext cx="10346209" cy="657997"/>
            <a:chOff x="0" y="0"/>
            <a:chExt cx="2724928" cy="1733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24927" cy="173300"/>
            </a:xfrm>
            <a:custGeom>
              <a:avLst/>
              <a:gdLst/>
              <a:ahLst/>
              <a:cxnLst/>
              <a:rect l="l" t="t" r="r" b="b"/>
              <a:pathLst>
                <a:path w="2724927" h="173300">
                  <a:moveTo>
                    <a:pt x="0" y="0"/>
                  </a:moveTo>
                  <a:lnTo>
                    <a:pt x="2724927" y="0"/>
                  </a:lnTo>
                  <a:lnTo>
                    <a:pt x="2724927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2724928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17736" y="9305925"/>
            <a:ext cx="4867537" cy="2125020"/>
            <a:chOff x="0" y="0"/>
            <a:chExt cx="479424" cy="2093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9424" cy="209302"/>
            </a:xfrm>
            <a:custGeom>
              <a:avLst/>
              <a:gdLst/>
              <a:ahLst/>
              <a:cxnLst/>
              <a:rect l="l" t="t" r="r" b="b"/>
              <a:pathLst>
                <a:path w="479424" h="209302">
                  <a:moveTo>
                    <a:pt x="203200" y="0"/>
                  </a:moveTo>
                  <a:lnTo>
                    <a:pt x="479424" y="0"/>
                  </a:lnTo>
                  <a:lnTo>
                    <a:pt x="276224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19050"/>
              <a:ext cx="276224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671555"/>
            <a:ext cx="11656404" cy="2125020"/>
            <a:chOff x="0" y="0"/>
            <a:chExt cx="1148088" cy="20930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48088" cy="209302"/>
            </a:xfrm>
            <a:custGeom>
              <a:avLst/>
              <a:gdLst/>
              <a:ahLst/>
              <a:cxnLst/>
              <a:rect l="l" t="t" r="r" b="b"/>
              <a:pathLst>
                <a:path w="1148088" h="209302">
                  <a:moveTo>
                    <a:pt x="203200" y="0"/>
                  </a:moveTo>
                  <a:lnTo>
                    <a:pt x="1148088" y="0"/>
                  </a:lnTo>
                  <a:lnTo>
                    <a:pt x="944888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19050"/>
              <a:ext cx="944888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152040" y="-357145"/>
            <a:ext cx="5571172" cy="2125020"/>
            <a:chOff x="0" y="0"/>
            <a:chExt cx="548728" cy="20930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48728" cy="209302"/>
            </a:xfrm>
            <a:custGeom>
              <a:avLst/>
              <a:gdLst/>
              <a:ahLst/>
              <a:cxnLst/>
              <a:rect l="l" t="t" r="r" b="b"/>
              <a:pathLst>
                <a:path w="548728" h="209302">
                  <a:moveTo>
                    <a:pt x="203200" y="0"/>
                  </a:moveTo>
                  <a:lnTo>
                    <a:pt x="548728" y="0"/>
                  </a:lnTo>
                  <a:lnTo>
                    <a:pt x="345528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19050"/>
              <a:ext cx="345528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597081" y="1734065"/>
            <a:ext cx="546787" cy="8752188"/>
            <a:chOff x="0" y="0"/>
            <a:chExt cx="144010" cy="230510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4010" cy="2305103"/>
            </a:xfrm>
            <a:custGeom>
              <a:avLst/>
              <a:gdLst/>
              <a:ahLst/>
              <a:cxnLst/>
              <a:rect l="l" t="t" r="r" b="b"/>
              <a:pathLst>
                <a:path w="144010" h="2305103">
                  <a:moveTo>
                    <a:pt x="0" y="0"/>
                  </a:moveTo>
                  <a:lnTo>
                    <a:pt x="144010" y="0"/>
                  </a:lnTo>
                  <a:lnTo>
                    <a:pt x="144010" y="2305103"/>
                  </a:lnTo>
                  <a:lnTo>
                    <a:pt x="0" y="2305103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19050"/>
              <a:ext cx="144010" cy="2286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714758" y="1120810"/>
            <a:ext cx="7005628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uk-UA" sz="6800" dirty="0" smtClean="0">
                <a:solidFill>
                  <a:srgbClr val="FFFFFF"/>
                </a:solidFill>
                <a:latin typeface="Montserrat Semi-Bold"/>
              </a:rPr>
              <a:t>Ліга Націй</a:t>
            </a:r>
            <a:endParaRPr lang="en-US" sz="6800" dirty="0">
              <a:solidFill>
                <a:srgbClr val="FFFFFF"/>
              </a:solidFill>
              <a:latin typeface="Montserrat Semi-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75309" y="4341461"/>
            <a:ext cx="7345077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 створено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комісію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виробленню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статуту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чолі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президентом США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Вудро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Вільсоном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Почалась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боротьба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Англією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Францією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США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проекту статуту.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Пізніше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Англія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США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об’єднались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utoShape 22"/>
          <p:cNvSpPr/>
          <p:nvPr/>
        </p:nvSpPr>
        <p:spPr>
          <a:xfrm>
            <a:off x="1159130" y="3314700"/>
            <a:ext cx="6992910" cy="0"/>
          </a:xfrm>
          <a:prstGeom prst="line">
            <a:avLst/>
          </a:prstGeom>
          <a:ln w="95250" cap="flat">
            <a:solidFill>
              <a:srgbClr val="015892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85943" y="2123344"/>
            <a:ext cx="7773357" cy="8468457"/>
            <a:chOff x="0" y="0"/>
            <a:chExt cx="2047304" cy="2230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47304" cy="2230375"/>
            </a:xfrm>
            <a:custGeom>
              <a:avLst/>
              <a:gdLst/>
              <a:ahLst/>
              <a:cxnLst/>
              <a:rect l="l" t="t" r="r" b="b"/>
              <a:pathLst>
                <a:path w="2047304" h="2230375">
                  <a:moveTo>
                    <a:pt x="0" y="0"/>
                  </a:moveTo>
                  <a:lnTo>
                    <a:pt x="2047304" y="0"/>
                  </a:lnTo>
                  <a:lnTo>
                    <a:pt x="2047304" y="2230375"/>
                  </a:lnTo>
                  <a:lnTo>
                    <a:pt x="0" y="2230375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2047304" cy="2211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671555"/>
            <a:ext cx="9872397" cy="1876148"/>
            <a:chOff x="0" y="0"/>
            <a:chExt cx="1101359" cy="2093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01359" cy="209302"/>
            </a:xfrm>
            <a:custGeom>
              <a:avLst/>
              <a:gdLst/>
              <a:ahLst/>
              <a:cxnLst/>
              <a:rect l="l" t="t" r="r" b="b"/>
              <a:pathLst>
                <a:path w="1101359" h="209302">
                  <a:moveTo>
                    <a:pt x="203200" y="0"/>
                  </a:moveTo>
                  <a:lnTo>
                    <a:pt x="1101359" y="0"/>
                  </a:lnTo>
                  <a:lnTo>
                    <a:pt x="898159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19050"/>
              <a:ext cx="898159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552803" y="-400761"/>
            <a:ext cx="4673629" cy="1338835"/>
            <a:chOff x="0" y="0"/>
            <a:chExt cx="730636" cy="2093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0636" cy="209302"/>
            </a:xfrm>
            <a:custGeom>
              <a:avLst/>
              <a:gdLst/>
              <a:ahLst/>
              <a:cxnLst/>
              <a:rect l="l" t="t" r="r" b="b"/>
              <a:pathLst>
                <a:path w="730636" h="209302">
                  <a:moveTo>
                    <a:pt x="203200" y="0"/>
                  </a:moveTo>
                  <a:lnTo>
                    <a:pt x="730636" y="0"/>
                  </a:lnTo>
                  <a:lnTo>
                    <a:pt x="527436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19050"/>
              <a:ext cx="527436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014632" y="671555"/>
            <a:ext cx="10735550" cy="728742"/>
            <a:chOff x="0" y="0"/>
            <a:chExt cx="3083361" cy="20930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83361" cy="209302"/>
            </a:xfrm>
            <a:custGeom>
              <a:avLst/>
              <a:gdLst/>
              <a:ahLst/>
              <a:cxnLst/>
              <a:rect l="l" t="t" r="r" b="b"/>
              <a:pathLst>
                <a:path w="3083361" h="209302">
                  <a:moveTo>
                    <a:pt x="203200" y="0"/>
                  </a:moveTo>
                  <a:lnTo>
                    <a:pt x="3083361" y="0"/>
                  </a:lnTo>
                  <a:lnTo>
                    <a:pt x="2880161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19050"/>
              <a:ext cx="2880161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2066289" y="9556763"/>
            <a:ext cx="10452270" cy="2127226"/>
            <a:chOff x="0" y="0"/>
            <a:chExt cx="3100107" cy="63092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00107" cy="630928"/>
            </a:xfrm>
            <a:custGeom>
              <a:avLst/>
              <a:gdLst/>
              <a:ahLst/>
              <a:cxnLst/>
              <a:rect l="l" t="t" r="r" b="b"/>
              <a:pathLst>
                <a:path w="3100107" h="630928">
                  <a:moveTo>
                    <a:pt x="3100107" y="315464"/>
                  </a:moveTo>
                  <a:lnTo>
                    <a:pt x="2896907" y="630928"/>
                  </a:lnTo>
                  <a:lnTo>
                    <a:pt x="203200" y="630928"/>
                  </a:lnTo>
                  <a:lnTo>
                    <a:pt x="0" y="315464"/>
                  </a:lnTo>
                  <a:lnTo>
                    <a:pt x="203200" y="0"/>
                  </a:lnTo>
                  <a:lnTo>
                    <a:pt x="2896907" y="0"/>
                  </a:lnTo>
                  <a:lnTo>
                    <a:pt x="3100107" y="315464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19050"/>
              <a:ext cx="2871507" cy="611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12496628" y="6866966"/>
            <a:ext cx="11444632" cy="1938338"/>
            <a:chOff x="0" y="0"/>
            <a:chExt cx="3014224" cy="51050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014224" cy="510509"/>
            </a:xfrm>
            <a:custGeom>
              <a:avLst/>
              <a:gdLst/>
              <a:ahLst/>
              <a:cxnLst/>
              <a:rect l="l" t="t" r="r" b="b"/>
              <a:pathLst>
                <a:path w="3014224" h="510509">
                  <a:moveTo>
                    <a:pt x="1507112" y="0"/>
                  </a:moveTo>
                  <a:lnTo>
                    <a:pt x="3014224" y="510509"/>
                  </a:lnTo>
                  <a:lnTo>
                    <a:pt x="0" y="510509"/>
                  </a:lnTo>
                  <a:lnTo>
                    <a:pt x="1507112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470973" y="256072"/>
              <a:ext cx="2072279" cy="217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68493" y="3010636"/>
            <a:ext cx="8446139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Вільсон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наполіг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підготовці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комісією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рамках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утворений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(25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січня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1919 р.)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комітет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Резолюція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запропонована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британською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делегацією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передбачала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Ліга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indent="457200"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 створена для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врегулювання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установленням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миру і сприяння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взятих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зобов'язань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indent="457200"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невід'ємною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загального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договору про мир і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залишиться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відкритою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приєднання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цивілізованої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підтримає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indent="457200" algn="just"/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періодичні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сесіях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створена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секретаріат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перервах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конференціями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сесіями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2373448"/>
            <a:ext cx="7426948" cy="76326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2504" y="-708649"/>
            <a:ext cx="4422991" cy="3689998"/>
            <a:chOff x="0" y="0"/>
            <a:chExt cx="840598" cy="7012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598" cy="701291"/>
            </a:xfrm>
            <a:custGeom>
              <a:avLst/>
              <a:gdLst/>
              <a:ahLst/>
              <a:cxnLst/>
              <a:rect l="l" t="t" r="r" b="b"/>
              <a:pathLst>
                <a:path w="840598" h="701291">
                  <a:moveTo>
                    <a:pt x="420299" y="701291"/>
                  </a:moveTo>
                  <a:lnTo>
                    <a:pt x="840598" y="0"/>
                  </a:lnTo>
                  <a:lnTo>
                    <a:pt x="0" y="0"/>
                  </a:lnTo>
                  <a:lnTo>
                    <a:pt x="420299" y="701291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31343" y="69142"/>
              <a:ext cx="577911" cy="306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9170" y="847544"/>
            <a:ext cx="17229660" cy="2005900"/>
            <a:chOff x="0" y="0"/>
            <a:chExt cx="4196720" cy="4885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6720" cy="488588"/>
            </a:xfrm>
            <a:custGeom>
              <a:avLst/>
              <a:gdLst/>
              <a:ahLst/>
              <a:cxnLst/>
              <a:rect l="l" t="t" r="r" b="b"/>
              <a:pathLst>
                <a:path w="4196720" h="488588">
                  <a:moveTo>
                    <a:pt x="4196720" y="244294"/>
                  </a:moveTo>
                  <a:lnTo>
                    <a:pt x="3993520" y="488588"/>
                  </a:lnTo>
                  <a:lnTo>
                    <a:pt x="203200" y="488588"/>
                  </a:lnTo>
                  <a:lnTo>
                    <a:pt x="0" y="244294"/>
                  </a:lnTo>
                  <a:lnTo>
                    <a:pt x="203200" y="0"/>
                  </a:lnTo>
                  <a:lnTo>
                    <a:pt x="3993520" y="0"/>
                  </a:lnTo>
                  <a:lnTo>
                    <a:pt x="4196720" y="244294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3968120" cy="4695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64253" y="-441306"/>
            <a:ext cx="3359493" cy="3422655"/>
            <a:chOff x="0" y="0"/>
            <a:chExt cx="884805" cy="9014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4805" cy="901440"/>
            </a:xfrm>
            <a:custGeom>
              <a:avLst/>
              <a:gdLst/>
              <a:ahLst/>
              <a:cxnLst/>
              <a:rect l="l" t="t" r="r" b="b"/>
              <a:pathLst>
                <a:path w="884805" h="901440">
                  <a:moveTo>
                    <a:pt x="442402" y="901440"/>
                  </a:moveTo>
                  <a:lnTo>
                    <a:pt x="884805" y="0"/>
                  </a:lnTo>
                  <a:lnTo>
                    <a:pt x="0" y="0"/>
                  </a:lnTo>
                  <a:lnTo>
                    <a:pt x="442402" y="9014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38251" y="83439"/>
              <a:ext cx="608303" cy="39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 rot="5400000">
            <a:off x="4414715" y="5884685"/>
            <a:ext cx="9458570" cy="0"/>
          </a:xfrm>
          <a:prstGeom prst="line">
            <a:avLst/>
          </a:prstGeom>
          <a:ln w="171450" cap="flat">
            <a:solidFill>
              <a:srgbClr val="01589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8550351" y="73556"/>
            <a:ext cx="1187298" cy="1643588"/>
            <a:chOff x="0" y="0"/>
            <a:chExt cx="587152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87152" cy="812800"/>
            </a:xfrm>
            <a:custGeom>
              <a:avLst/>
              <a:gdLst/>
              <a:ahLst/>
              <a:cxnLst/>
              <a:rect l="l" t="t" r="r" b="b"/>
              <a:pathLst>
                <a:path w="587152" h="812800">
                  <a:moveTo>
                    <a:pt x="293576" y="0"/>
                  </a:moveTo>
                  <a:lnTo>
                    <a:pt x="587152" y="406400"/>
                  </a:lnTo>
                  <a:lnTo>
                    <a:pt x="293576" y="812800"/>
                  </a:lnTo>
                  <a:lnTo>
                    <a:pt x="0" y="406400"/>
                  </a:lnTo>
                  <a:lnTo>
                    <a:pt x="293576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00917" y="158750"/>
              <a:ext cx="385319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784675" y="8737799"/>
            <a:ext cx="5006650" cy="1644451"/>
            <a:chOff x="0" y="0"/>
            <a:chExt cx="812800" cy="26696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2503325" y="8737799"/>
            <a:ext cx="5006650" cy="1644451"/>
            <a:chOff x="0" y="0"/>
            <a:chExt cx="812800" cy="26696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640675" y="9211976"/>
            <a:ext cx="5006650" cy="1644451"/>
            <a:chOff x="0" y="0"/>
            <a:chExt cx="812800" cy="26696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266967"/>
            </a:xfrm>
            <a:custGeom>
              <a:avLst/>
              <a:gdLst/>
              <a:ahLst/>
              <a:cxnLst/>
              <a:rect l="l" t="t" r="r" b="b"/>
              <a:pathLst>
                <a:path w="812800" h="266967">
                  <a:moveTo>
                    <a:pt x="406400" y="0"/>
                  </a:moveTo>
                  <a:lnTo>
                    <a:pt x="812800" y="266967"/>
                  </a:lnTo>
                  <a:lnTo>
                    <a:pt x="0" y="2669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27000" y="142999"/>
              <a:ext cx="558800" cy="10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032269" y="3397086"/>
            <a:ext cx="7365103" cy="5601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Засновниками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вважались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держави-переможці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1914 – 1918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новостворені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Польща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Чехословаччина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Хіджаз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Спочатку членами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стали 44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пізніше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збільшилась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52. Статут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включався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довсіх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післявоєнних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мирних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договорів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Основними органами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асамблея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збори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представників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Рада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постійний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секретаріат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чолі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генеральним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секретарем.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Місцем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основних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стала Женева.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9533583" y="3434324"/>
            <a:ext cx="7365103" cy="4809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квітня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1919 р.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прийнятий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Статут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підписали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44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ts val="4199"/>
              </a:lnSpc>
            </a:pP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членства: </a:t>
            </a:r>
          </a:p>
          <a:p>
            <a:pPr algn="ctr">
              <a:lnSpc>
                <a:spcPts val="4199"/>
              </a:lnSpc>
            </a:pP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31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воювали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боці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Антанти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(реально 30 держав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США не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ратифікували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Версальську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угоду, а Статут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складовою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algn="ctr">
              <a:lnSpc>
                <a:spcPts val="4199"/>
              </a:lnSpc>
            </a:pP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запрошені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підтримували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нейтралітет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війні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33600" y="1225819"/>
            <a:ext cx="533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Засновники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577261" y="1371650"/>
            <a:ext cx="4583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Члени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206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0391" y="717798"/>
            <a:ext cx="7801074" cy="1904177"/>
            <a:chOff x="0" y="0"/>
            <a:chExt cx="2148018" cy="5243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48018" cy="524313"/>
            </a:xfrm>
            <a:custGeom>
              <a:avLst/>
              <a:gdLst/>
              <a:ahLst/>
              <a:cxnLst/>
              <a:rect l="l" t="t" r="r" b="b"/>
              <a:pathLst>
                <a:path w="2148018" h="524313">
                  <a:moveTo>
                    <a:pt x="2148018" y="262157"/>
                  </a:moveTo>
                  <a:lnTo>
                    <a:pt x="1944818" y="524313"/>
                  </a:lnTo>
                  <a:lnTo>
                    <a:pt x="203200" y="524313"/>
                  </a:lnTo>
                  <a:lnTo>
                    <a:pt x="0" y="262157"/>
                  </a:lnTo>
                  <a:lnTo>
                    <a:pt x="203200" y="0"/>
                  </a:lnTo>
                  <a:lnTo>
                    <a:pt x="1944818" y="0"/>
                  </a:lnTo>
                  <a:lnTo>
                    <a:pt x="2148018" y="262157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1919418" cy="505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28069" y="1164268"/>
            <a:ext cx="2255108" cy="1011237"/>
            <a:chOff x="0" y="0"/>
            <a:chExt cx="593938" cy="2663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3938" cy="266334"/>
            </a:xfrm>
            <a:custGeom>
              <a:avLst/>
              <a:gdLst/>
              <a:ahLst/>
              <a:cxnLst/>
              <a:rect l="l" t="t" r="r" b="b"/>
              <a:pathLst>
                <a:path w="593938" h="266334">
                  <a:moveTo>
                    <a:pt x="593938" y="0"/>
                  </a:moveTo>
                  <a:lnTo>
                    <a:pt x="0" y="0"/>
                  </a:lnTo>
                  <a:lnTo>
                    <a:pt x="101600" y="133167"/>
                  </a:lnTo>
                  <a:lnTo>
                    <a:pt x="0" y="266334"/>
                  </a:lnTo>
                  <a:lnTo>
                    <a:pt x="593938" y="266334"/>
                  </a:lnTo>
                  <a:lnTo>
                    <a:pt x="492338" y="133167"/>
                  </a:lnTo>
                  <a:lnTo>
                    <a:pt x="593938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88900" y="19050"/>
              <a:ext cx="416138" cy="2472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576233" y="1164268"/>
            <a:ext cx="10445192" cy="1011237"/>
            <a:chOff x="0" y="0"/>
            <a:chExt cx="2750997" cy="2663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50997" cy="266334"/>
            </a:xfrm>
            <a:custGeom>
              <a:avLst/>
              <a:gdLst/>
              <a:ahLst/>
              <a:cxnLst/>
              <a:rect l="l" t="t" r="r" b="b"/>
              <a:pathLst>
                <a:path w="2750997" h="266334">
                  <a:moveTo>
                    <a:pt x="2750997" y="0"/>
                  </a:moveTo>
                  <a:lnTo>
                    <a:pt x="0" y="0"/>
                  </a:lnTo>
                  <a:lnTo>
                    <a:pt x="101600" y="133167"/>
                  </a:lnTo>
                  <a:lnTo>
                    <a:pt x="0" y="266334"/>
                  </a:lnTo>
                  <a:lnTo>
                    <a:pt x="2750997" y="266334"/>
                  </a:lnTo>
                  <a:lnTo>
                    <a:pt x="2649397" y="133167"/>
                  </a:lnTo>
                  <a:lnTo>
                    <a:pt x="2750997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88900" y="19050"/>
              <a:ext cx="2573197" cy="2472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576233" y="2156455"/>
            <a:ext cx="9711767" cy="5195887"/>
            <a:chOff x="0" y="0"/>
            <a:chExt cx="2557832" cy="13684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57832" cy="1368464"/>
            </a:xfrm>
            <a:custGeom>
              <a:avLst/>
              <a:gdLst/>
              <a:ahLst/>
              <a:cxnLst/>
              <a:rect l="l" t="t" r="r" b="b"/>
              <a:pathLst>
                <a:path w="2557832" h="1368464">
                  <a:moveTo>
                    <a:pt x="1278916" y="1368464"/>
                  </a:moveTo>
                  <a:lnTo>
                    <a:pt x="2557832" y="0"/>
                  </a:lnTo>
                  <a:lnTo>
                    <a:pt x="0" y="0"/>
                  </a:lnTo>
                  <a:lnTo>
                    <a:pt x="1278916" y="1368464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399661" y="116797"/>
              <a:ext cx="1758509" cy="616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14593" y="7029450"/>
            <a:ext cx="6439343" cy="3448051"/>
            <a:chOff x="0" y="0"/>
            <a:chExt cx="1695959" cy="90812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95959" cy="908129"/>
            </a:xfrm>
            <a:custGeom>
              <a:avLst/>
              <a:gdLst/>
              <a:ahLst/>
              <a:cxnLst/>
              <a:rect l="l" t="t" r="r" b="b"/>
              <a:pathLst>
                <a:path w="1695959" h="908129">
                  <a:moveTo>
                    <a:pt x="0" y="0"/>
                  </a:moveTo>
                  <a:lnTo>
                    <a:pt x="1695959" y="0"/>
                  </a:lnTo>
                  <a:lnTo>
                    <a:pt x="1695959" y="908129"/>
                  </a:lnTo>
                  <a:lnTo>
                    <a:pt x="0" y="908129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9050"/>
              <a:ext cx="1695959" cy="889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678073" y="1155537"/>
            <a:ext cx="6345710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</a:pPr>
            <a:r>
              <a:rPr lang="uk-UA" sz="6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</a:t>
            </a:r>
            <a:endParaRPr lang="en-US" sz="6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07509" y="3341519"/>
            <a:ext cx="7367255" cy="4847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 ЛН; </a:t>
            </a:r>
          </a:p>
          <a:p>
            <a:pPr>
              <a:lnSpc>
                <a:spcPts val="4199"/>
              </a:lnSpc>
            </a:pP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Збори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представників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Асамблея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>
              <a:lnSpc>
                <a:spcPts val="4199"/>
              </a:lnSpc>
            </a:pP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Рада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(прообраз РБ ООН), склад: 5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постійних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Великої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Британії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Франції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Італії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Японії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США (не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увійшли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і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непостійні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члени,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обиралися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Асамблеєю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8); </a:t>
            </a:r>
          </a:p>
          <a:p>
            <a:pPr>
              <a:lnSpc>
                <a:spcPts val="4199"/>
              </a:lnSpc>
            </a:pP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Постійний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секретаріат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країна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голос. 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2371" y="2139062"/>
            <a:ext cx="8908882" cy="70955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4175766" y="4392611"/>
            <a:ext cx="9915644" cy="1358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>
                <a:solidFill>
                  <a:srgbClr val="FFFFFF"/>
                </a:solidFill>
                <a:latin typeface="Montserrat Semi-Bold"/>
              </a:rPr>
              <a:t>THANK YOU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60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47646" y="-211661"/>
            <a:ext cx="9001083" cy="1979535"/>
            <a:chOff x="0" y="0"/>
            <a:chExt cx="952122" cy="2093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2122" cy="209392"/>
            </a:xfrm>
            <a:custGeom>
              <a:avLst/>
              <a:gdLst/>
              <a:ahLst/>
              <a:cxnLst/>
              <a:rect l="l" t="t" r="r" b="b"/>
              <a:pathLst>
                <a:path w="952122" h="209392">
                  <a:moveTo>
                    <a:pt x="203200" y="0"/>
                  </a:moveTo>
                  <a:lnTo>
                    <a:pt x="952122" y="0"/>
                  </a:lnTo>
                  <a:lnTo>
                    <a:pt x="748922" y="209392"/>
                  </a:lnTo>
                  <a:lnTo>
                    <a:pt x="0" y="20939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19050"/>
              <a:ext cx="748922" cy="190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671555"/>
            <a:ext cx="13268961" cy="2125020"/>
            <a:chOff x="0" y="0"/>
            <a:chExt cx="1306916" cy="2093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06916" cy="209302"/>
            </a:xfrm>
            <a:custGeom>
              <a:avLst/>
              <a:gdLst/>
              <a:ahLst/>
              <a:cxnLst/>
              <a:rect l="l" t="t" r="r" b="b"/>
              <a:pathLst>
                <a:path w="1306916" h="209302">
                  <a:moveTo>
                    <a:pt x="203200" y="0"/>
                  </a:moveTo>
                  <a:lnTo>
                    <a:pt x="1306916" y="0"/>
                  </a:lnTo>
                  <a:lnTo>
                    <a:pt x="1103716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19050"/>
              <a:ext cx="1103716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44860" y="671555"/>
            <a:ext cx="7339541" cy="918353"/>
            <a:chOff x="0" y="0"/>
            <a:chExt cx="1672757" cy="2093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72758" cy="209302"/>
            </a:xfrm>
            <a:custGeom>
              <a:avLst/>
              <a:gdLst/>
              <a:ahLst/>
              <a:cxnLst/>
              <a:rect l="l" t="t" r="r" b="b"/>
              <a:pathLst>
                <a:path w="1672758" h="209302">
                  <a:moveTo>
                    <a:pt x="203200" y="0"/>
                  </a:moveTo>
                  <a:lnTo>
                    <a:pt x="1672758" y="0"/>
                  </a:lnTo>
                  <a:lnTo>
                    <a:pt x="1469557" y="209302"/>
                  </a:lnTo>
                  <a:lnTo>
                    <a:pt x="0" y="2093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19050"/>
              <a:ext cx="1469557" cy="190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202342" y="9986576"/>
            <a:ext cx="18692683" cy="657997"/>
            <a:chOff x="0" y="0"/>
            <a:chExt cx="4923176" cy="1733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923176" cy="173300"/>
            </a:xfrm>
            <a:custGeom>
              <a:avLst/>
              <a:gdLst/>
              <a:ahLst/>
              <a:cxnLst/>
              <a:rect l="l" t="t" r="r" b="b"/>
              <a:pathLst>
                <a:path w="4923176" h="173300">
                  <a:moveTo>
                    <a:pt x="0" y="0"/>
                  </a:moveTo>
                  <a:lnTo>
                    <a:pt x="4923176" y="0"/>
                  </a:lnTo>
                  <a:lnTo>
                    <a:pt x="4923176" y="173300"/>
                  </a:lnTo>
                  <a:lnTo>
                    <a:pt x="0" y="17330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4923176" cy="15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51122" y="4195173"/>
            <a:ext cx="4106240" cy="1217424"/>
            <a:chOff x="0" y="0"/>
            <a:chExt cx="2291712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291712" cy="698500"/>
            </a:xfrm>
            <a:custGeom>
              <a:avLst/>
              <a:gdLst/>
              <a:ahLst/>
              <a:cxnLst/>
              <a:rect l="l" t="t" r="r" b="b"/>
              <a:pathLst>
                <a:path w="2291712" h="698500">
                  <a:moveTo>
                    <a:pt x="2291712" y="349250"/>
                  </a:moveTo>
                  <a:lnTo>
                    <a:pt x="208851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088512" y="0"/>
                  </a:lnTo>
                  <a:lnTo>
                    <a:pt x="2291712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19050"/>
              <a:ext cx="2063112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08371" y="3580272"/>
            <a:ext cx="6189823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Статут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складався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26 статей. Разом з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Статут не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містив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принципу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безумовної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заборони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Важливе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механізму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регулювання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стійкості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мала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19, яка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передбачала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перегляду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діючих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договорів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вони входили в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суперечність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новими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міжнародними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реальностями і могли стати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загрозою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миру </a:t>
            </a:r>
            <a:endParaRPr lang="en-US" sz="2000" spc="2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6868458" y="4097602"/>
            <a:ext cx="4551084" cy="1378435"/>
            <a:chOff x="0" y="0"/>
            <a:chExt cx="2306189" cy="6985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306189" cy="698500"/>
            </a:xfrm>
            <a:custGeom>
              <a:avLst/>
              <a:gdLst/>
              <a:ahLst/>
              <a:cxnLst/>
              <a:rect l="l" t="t" r="r" b="b"/>
              <a:pathLst>
                <a:path w="2306189" h="698500">
                  <a:moveTo>
                    <a:pt x="2306189" y="349250"/>
                  </a:moveTo>
                  <a:lnTo>
                    <a:pt x="2102989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2989" y="0"/>
                  </a:lnTo>
                  <a:lnTo>
                    <a:pt x="2306189" y="34925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19050"/>
              <a:ext cx="207758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090880" y="4161040"/>
            <a:ext cx="4106240" cy="1251557"/>
            <a:chOff x="0" y="0"/>
            <a:chExt cx="2291712" cy="6985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291712" cy="698500"/>
            </a:xfrm>
            <a:custGeom>
              <a:avLst/>
              <a:gdLst/>
              <a:ahLst/>
              <a:cxnLst/>
              <a:rect l="l" t="t" r="r" b="b"/>
              <a:pathLst>
                <a:path w="2291712" h="698500">
                  <a:moveTo>
                    <a:pt x="2291712" y="349250"/>
                  </a:moveTo>
                  <a:lnTo>
                    <a:pt x="208851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088512" y="0"/>
                  </a:lnTo>
                  <a:lnTo>
                    <a:pt x="2291712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14300" y="19050"/>
              <a:ext cx="2063112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7040029" y="4401762"/>
            <a:ext cx="413218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"/>
              </a:lnSpc>
            </a:pPr>
            <a:r>
              <a:rPr lang="ru-RU" sz="2999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</a:t>
            </a:r>
            <a:r>
              <a:rPr lang="ru-RU" sz="2999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гарантій</a:t>
            </a:r>
            <a:r>
              <a:rPr lang="ru-RU" sz="2999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країнам</a:t>
            </a:r>
            <a:r>
              <a:rPr lang="ru-RU" sz="2999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членам</a:t>
            </a:r>
            <a:endParaRPr lang="en-US" sz="2999" spc="2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12708216" y="4097602"/>
            <a:ext cx="4551084" cy="1378435"/>
            <a:chOff x="0" y="0"/>
            <a:chExt cx="2306189" cy="6985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306189" cy="698500"/>
            </a:xfrm>
            <a:custGeom>
              <a:avLst/>
              <a:gdLst/>
              <a:ahLst/>
              <a:cxnLst/>
              <a:rect l="l" t="t" r="r" b="b"/>
              <a:pathLst>
                <a:path w="2306189" h="698500">
                  <a:moveTo>
                    <a:pt x="2306189" y="349250"/>
                  </a:moveTo>
                  <a:lnTo>
                    <a:pt x="2102989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2989" y="0"/>
                  </a:lnTo>
                  <a:lnTo>
                    <a:pt x="2306189" y="34925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19050"/>
              <a:ext cx="207758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930638" y="4161040"/>
            <a:ext cx="4106240" cy="1251557"/>
            <a:chOff x="0" y="0"/>
            <a:chExt cx="2291712" cy="6985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291712" cy="698500"/>
            </a:xfrm>
            <a:custGeom>
              <a:avLst/>
              <a:gdLst/>
              <a:ahLst/>
              <a:cxnLst/>
              <a:rect l="l" t="t" r="r" b="b"/>
              <a:pathLst>
                <a:path w="2291712" h="698500">
                  <a:moveTo>
                    <a:pt x="2291712" y="349250"/>
                  </a:moveTo>
                  <a:lnTo>
                    <a:pt x="208851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088512" y="0"/>
                  </a:lnTo>
                  <a:lnTo>
                    <a:pt x="2291712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19050"/>
              <a:ext cx="2063112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2917668" y="4166968"/>
            <a:ext cx="413218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"/>
              </a:lnSpc>
            </a:pPr>
            <a:r>
              <a:rPr lang="ru-RU" sz="2999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колективні</a:t>
            </a:r>
            <a:r>
              <a:rPr lang="ru-RU" sz="2999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999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999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разі</a:t>
            </a:r>
            <a:r>
              <a:rPr lang="ru-RU" sz="2999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99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sz="2999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статуту і </a:t>
            </a:r>
            <a:r>
              <a:rPr lang="ru-RU" sz="2999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endParaRPr lang="en-US" sz="2999" spc="2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1028700" y="6691339"/>
            <a:ext cx="4551084" cy="1378435"/>
            <a:chOff x="0" y="0"/>
            <a:chExt cx="2306189" cy="6985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306189" cy="698500"/>
            </a:xfrm>
            <a:custGeom>
              <a:avLst/>
              <a:gdLst/>
              <a:ahLst/>
              <a:cxnLst/>
              <a:rect l="l" t="t" r="r" b="b"/>
              <a:pathLst>
                <a:path w="2306189" h="698500">
                  <a:moveTo>
                    <a:pt x="2306189" y="349250"/>
                  </a:moveTo>
                  <a:lnTo>
                    <a:pt x="2102989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2989" y="0"/>
                  </a:lnTo>
                  <a:lnTo>
                    <a:pt x="2306189" y="34925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114300" y="19050"/>
              <a:ext cx="207758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251122" y="6754777"/>
            <a:ext cx="4106240" cy="1251557"/>
            <a:chOff x="0" y="0"/>
            <a:chExt cx="2291712" cy="6985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291712" cy="698500"/>
            </a:xfrm>
            <a:custGeom>
              <a:avLst/>
              <a:gdLst/>
              <a:ahLst/>
              <a:cxnLst/>
              <a:rect l="l" t="t" r="r" b="b"/>
              <a:pathLst>
                <a:path w="2291712" h="698500">
                  <a:moveTo>
                    <a:pt x="2291712" y="349250"/>
                  </a:moveTo>
                  <a:lnTo>
                    <a:pt x="208851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088512" y="0"/>
                  </a:lnTo>
                  <a:lnTo>
                    <a:pt x="2291712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114300" y="19050"/>
              <a:ext cx="2063112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222042" y="6840845"/>
            <a:ext cx="4132180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24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24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незалежності</a:t>
            </a:r>
            <a:r>
              <a:rPr lang="ru-RU" sz="24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територіальної</a:t>
            </a:r>
            <a:r>
              <a:rPr lang="ru-RU" sz="24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цілісності</a:t>
            </a:r>
            <a:r>
              <a:rPr lang="ru-RU" sz="24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</a:t>
            </a:r>
            <a:endParaRPr lang="en-US" sz="2400" spc="2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2"/>
          <p:cNvGrpSpPr/>
          <p:nvPr/>
        </p:nvGrpSpPr>
        <p:grpSpPr>
          <a:xfrm>
            <a:off x="6868458" y="6691339"/>
            <a:ext cx="4551084" cy="1378435"/>
            <a:chOff x="0" y="0"/>
            <a:chExt cx="2306189" cy="6985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306189" cy="698500"/>
            </a:xfrm>
            <a:custGeom>
              <a:avLst/>
              <a:gdLst/>
              <a:ahLst/>
              <a:cxnLst/>
              <a:rect l="l" t="t" r="r" b="b"/>
              <a:pathLst>
                <a:path w="2306189" h="698500">
                  <a:moveTo>
                    <a:pt x="2306189" y="349250"/>
                  </a:moveTo>
                  <a:lnTo>
                    <a:pt x="2102989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2989" y="0"/>
                  </a:lnTo>
                  <a:lnTo>
                    <a:pt x="2306189" y="34925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114300" y="19050"/>
              <a:ext cx="207758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7090880" y="6754777"/>
            <a:ext cx="4106240" cy="1251557"/>
            <a:chOff x="0" y="0"/>
            <a:chExt cx="2291712" cy="6985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2291712" cy="698500"/>
            </a:xfrm>
            <a:custGeom>
              <a:avLst/>
              <a:gdLst/>
              <a:ahLst/>
              <a:cxnLst/>
              <a:rect l="l" t="t" r="r" b="b"/>
              <a:pathLst>
                <a:path w="2291712" h="698500">
                  <a:moveTo>
                    <a:pt x="2291712" y="349250"/>
                  </a:moveTo>
                  <a:lnTo>
                    <a:pt x="208851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088512" y="0"/>
                  </a:lnTo>
                  <a:lnTo>
                    <a:pt x="2291712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114300" y="19050"/>
              <a:ext cx="2063112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7199279" y="6717735"/>
            <a:ext cx="391441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вдається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вирішити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звернутися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арбітражу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000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endParaRPr lang="en-US" sz="2000" spc="2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Group 49"/>
          <p:cNvGrpSpPr/>
          <p:nvPr/>
        </p:nvGrpSpPr>
        <p:grpSpPr>
          <a:xfrm>
            <a:off x="12708216" y="6691339"/>
            <a:ext cx="4551084" cy="1378435"/>
            <a:chOff x="0" y="0"/>
            <a:chExt cx="2306189" cy="6985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2306189" cy="698500"/>
            </a:xfrm>
            <a:custGeom>
              <a:avLst/>
              <a:gdLst/>
              <a:ahLst/>
              <a:cxnLst/>
              <a:rect l="l" t="t" r="r" b="b"/>
              <a:pathLst>
                <a:path w="2306189" h="698500">
                  <a:moveTo>
                    <a:pt x="2306189" y="349250"/>
                  </a:moveTo>
                  <a:lnTo>
                    <a:pt x="2102989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2989" y="0"/>
                  </a:lnTo>
                  <a:lnTo>
                    <a:pt x="2306189" y="349250"/>
                  </a:lnTo>
                  <a:close/>
                </a:path>
              </a:pathLst>
            </a:custGeom>
            <a:solidFill>
              <a:srgbClr val="015892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114300" y="19050"/>
              <a:ext cx="207758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2930638" y="6754777"/>
            <a:ext cx="4106240" cy="1251557"/>
            <a:chOff x="0" y="0"/>
            <a:chExt cx="2291712" cy="6985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2291712" cy="698500"/>
            </a:xfrm>
            <a:custGeom>
              <a:avLst/>
              <a:gdLst/>
              <a:ahLst/>
              <a:cxnLst/>
              <a:rect l="l" t="t" r="r" b="b"/>
              <a:pathLst>
                <a:path w="2291712" h="698500">
                  <a:moveTo>
                    <a:pt x="2291712" y="349250"/>
                  </a:moveTo>
                  <a:lnTo>
                    <a:pt x="208851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088512" y="0"/>
                  </a:lnTo>
                  <a:lnTo>
                    <a:pt x="2291712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114300" y="19050"/>
              <a:ext cx="2063112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5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12917668" y="6788910"/>
            <a:ext cx="4132180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сторони</a:t>
            </a:r>
            <a:r>
              <a:rPr lang="ru-RU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вдаватися</a:t>
            </a:r>
            <a:r>
              <a:rPr lang="ru-RU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воєнних</a:t>
            </a:r>
            <a:r>
              <a:rPr lang="ru-RU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місяців</a:t>
            </a:r>
            <a:r>
              <a:rPr lang="ru-RU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початку </a:t>
            </a:r>
            <a:r>
              <a:rPr lang="ru-RU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скликання</a:t>
            </a:r>
            <a:r>
              <a:rPr lang="ru-RU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конференції</a:t>
            </a:r>
            <a:r>
              <a:rPr lang="ru-RU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конфлікту</a:t>
            </a:r>
            <a:r>
              <a:rPr lang="ru-RU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війна</a:t>
            </a:r>
            <a:r>
              <a:rPr lang="ru-RU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дозволяється</a:t>
            </a:r>
            <a:r>
              <a:rPr lang="ru-RU" spc="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!) </a:t>
            </a:r>
            <a:endParaRPr lang="en-US" spc="2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1739279" y="1055054"/>
            <a:ext cx="9915644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Лізі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існувало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дві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установи: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Постійна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палата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суду в </a:t>
            </a:r>
            <a:r>
              <a:rPr lang="ru-RU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Гаазі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6707987" y="2923868"/>
            <a:ext cx="106821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завданнями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Статуту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</TotalTime>
  <Words>3977</Words>
  <Application>Microsoft Office PowerPoint</Application>
  <PresentationFormat>Произвольный</PresentationFormat>
  <Paragraphs>120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Montserrat Semi-Bold</vt:lpstr>
      <vt:lpstr>Times New Roman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minimalist professional Business Proposal Presentation</dc:title>
  <dc:creator>Адмін</dc:creator>
  <cp:lastModifiedBy>Учетная запись Майкрософт</cp:lastModifiedBy>
  <cp:revision>37</cp:revision>
  <dcterms:created xsi:type="dcterms:W3CDTF">2006-08-16T00:00:00Z</dcterms:created>
  <dcterms:modified xsi:type="dcterms:W3CDTF">2024-02-21T10:34:10Z</dcterms:modified>
  <dc:identifier>DAF9VOOy8SU</dc:identifier>
</cp:coreProperties>
</file>