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CE0E3"/>
    <a:srgbClr val="0423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B51C4A0-7C8C-4784-8FCB-C4ADA1907D71}" v="48" dt="2026-03-14T19:42:00.83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3" d="100"/>
          <a:sy n="53" d="100"/>
        </p:scale>
        <p:origin x="1138" y="269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Yana Hladyshchuk" userId="76f89f3d3a5d35e1" providerId="LiveId" clId="{57AFC747-19C7-44B3-8C4B-E513CF6FC1C7}"/>
    <pc:docChg chg="undo custSel delSld modSld">
      <pc:chgData name="Yana Hladyshchuk" userId="76f89f3d3a5d35e1" providerId="LiveId" clId="{57AFC747-19C7-44B3-8C4B-E513CF6FC1C7}" dt="2026-03-14T19:45:59.361" v="226" actId="47"/>
      <pc:docMkLst>
        <pc:docMk/>
      </pc:docMkLst>
      <pc:sldChg chg="del">
        <pc:chgData name="Yana Hladyshchuk" userId="76f89f3d3a5d35e1" providerId="LiveId" clId="{57AFC747-19C7-44B3-8C4B-E513CF6FC1C7}" dt="2026-03-14T19:45:59.361" v="226" actId="47"/>
        <pc:sldMkLst>
          <pc:docMk/>
          <pc:sldMk cId="0" sldId="257"/>
        </pc:sldMkLst>
      </pc:sldChg>
      <pc:sldChg chg="addSp modSp mod">
        <pc:chgData name="Yana Hladyshchuk" userId="76f89f3d3a5d35e1" providerId="LiveId" clId="{57AFC747-19C7-44B3-8C4B-E513CF6FC1C7}" dt="2026-03-14T19:19:40.179" v="20" actId="732"/>
        <pc:sldMkLst>
          <pc:docMk/>
          <pc:sldMk cId="0" sldId="263"/>
        </pc:sldMkLst>
        <pc:picChg chg="mod modCrop">
          <ac:chgData name="Yana Hladyshchuk" userId="76f89f3d3a5d35e1" providerId="LiveId" clId="{57AFC747-19C7-44B3-8C4B-E513CF6FC1C7}" dt="2026-03-14T19:19:40.179" v="20" actId="732"/>
          <ac:picMkLst>
            <pc:docMk/>
            <pc:sldMk cId="0" sldId="263"/>
            <ac:picMk id="2" creationId="{00000000-0000-0000-0000-000000000000}"/>
          </ac:picMkLst>
        </pc:picChg>
        <pc:picChg chg="add mod modCrop">
          <ac:chgData name="Yana Hladyshchuk" userId="76f89f3d3a5d35e1" providerId="LiveId" clId="{57AFC747-19C7-44B3-8C4B-E513CF6FC1C7}" dt="2026-03-14T19:19:22.226" v="18" actId="1036"/>
          <ac:picMkLst>
            <pc:docMk/>
            <pc:sldMk cId="0" sldId="263"/>
            <ac:picMk id="3" creationId="{4FDE0B50-D2F0-87B2-E7CD-69648699F0A0}"/>
          </ac:picMkLst>
        </pc:picChg>
      </pc:sldChg>
      <pc:sldChg chg="addSp modSp mod">
        <pc:chgData name="Yana Hladyshchuk" userId="76f89f3d3a5d35e1" providerId="LiveId" clId="{57AFC747-19C7-44B3-8C4B-E513CF6FC1C7}" dt="2026-03-14T19:20:35.591" v="40" actId="1036"/>
        <pc:sldMkLst>
          <pc:docMk/>
          <pc:sldMk cId="0" sldId="264"/>
        </pc:sldMkLst>
        <pc:picChg chg="mod modCrop">
          <ac:chgData name="Yana Hladyshchuk" userId="76f89f3d3a5d35e1" providerId="LiveId" clId="{57AFC747-19C7-44B3-8C4B-E513CF6FC1C7}" dt="2026-03-14T19:20:31.848" v="38" actId="1035"/>
          <ac:picMkLst>
            <pc:docMk/>
            <pc:sldMk cId="0" sldId="264"/>
            <ac:picMk id="2" creationId="{00000000-0000-0000-0000-000000000000}"/>
          </ac:picMkLst>
        </pc:picChg>
        <pc:picChg chg="add mod modCrop">
          <ac:chgData name="Yana Hladyshchuk" userId="76f89f3d3a5d35e1" providerId="LiveId" clId="{57AFC747-19C7-44B3-8C4B-E513CF6FC1C7}" dt="2026-03-14T19:20:35.591" v="40" actId="1036"/>
          <ac:picMkLst>
            <pc:docMk/>
            <pc:sldMk cId="0" sldId="264"/>
            <ac:picMk id="3" creationId="{8428302D-8B2D-E256-34EF-7C2BC9A21D8F}"/>
          </ac:picMkLst>
        </pc:picChg>
      </pc:sldChg>
      <pc:sldChg chg="addSp modSp mod">
        <pc:chgData name="Yana Hladyshchuk" userId="76f89f3d3a5d35e1" providerId="LiveId" clId="{57AFC747-19C7-44B3-8C4B-E513CF6FC1C7}" dt="2026-03-14T19:21:28.134" v="45" actId="732"/>
        <pc:sldMkLst>
          <pc:docMk/>
          <pc:sldMk cId="0" sldId="265"/>
        </pc:sldMkLst>
        <pc:picChg chg="mod modCrop">
          <ac:chgData name="Yana Hladyshchuk" userId="76f89f3d3a5d35e1" providerId="LiveId" clId="{57AFC747-19C7-44B3-8C4B-E513CF6FC1C7}" dt="2026-03-14T19:21:28.134" v="45" actId="732"/>
          <ac:picMkLst>
            <pc:docMk/>
            <pc:sldMk cId="0" sldId="265"/>
            <ac:picMk id="2" creationId="{00000000-0000-0000-0000-000000000000}"/>
          </ac:picMkLst>
        </pc:picChg>
        <pc:picChg chg="add mod modCrop">
          <ac:chgData name="Yana Hladyshchuk" userId="76f89f3d3a5d35e1" providerId="LiveId" clId="{57AFC747-19C7-44B3-8C4B-E513CF6FC1C7}" dt="2026-03-14T19:21:20.965" v="44" actId="732"/>
          <ac:picMkLst>
            <pc:docMk/>
            <pc:sldMk cId="0" sldId="265"/>
            <ac:picMk id="3" creationId="{4E17ADF8-F4A4-26D3-5219-F67B2E5CFEFC}"/>
          </ac:picMkLst>
        </pc:picChg>
      </pc:sldChg>
      <pc:sldChg chg="addSp modSp mod">
        <pc:chgData name="Yana Hladyshchuk" userId="76f89f3d3a5d35e1" providerId="LiveId" clId="{57AFC747-19C7-44B3-8C4B-E513CF6FC1C7}" dt="2026-03-14T19:22:30.714" v="48" actId="207"/>
        <pc:sldMkLst>
          <pc:docMk/>
          <pc:sldMk cId="0" sldId="266"/>
        </pc:sldMkLst>
        <pc:spChg chg="add mod">
          <ac:chgData name="Yana Hladyshchuk" userId="76f89f3d3a5d35e1" providerId="LiveId" clId="{57AFC747-19C7-44B3-8C4B-E513CF6FC1C7}" dt="2026-03-14T19:22:30.714" v="48" actId="207"/>
          <ac:spMkLst>
            <pc:docMk/>
            <pc:sldMk cId="0" sldId="266"/>
            <ac:spMk id="3" creationId="{AA8600FF-22D2-2AD2-4869-EC8D3FA350BA}"/>
          </ac:spMkLst>
        </pc:spChg>
      </pc:sldChg>
      <pc:sldChg chg="addSp modSp mod">
        <pc:chgData name="Yana Hladyshchuk" userId="76f89f3d3a5d35e1" providerId="LiveId" clId="{57AFC747-19C7-44B3-8C4B-E513CF6FC1C7}" dt="2026-03-14T19:24:28.512" v="57" actId="14100"/>
        <pc:sldMkLst>
          <pc:docMk/>
          <pc:sldMk cId="0" sldId="269"/>
        </pc:sldMkLst>
        <pc:cxnChg chg="add mod">
          <ac:chgData name="Yana Hladyshchuk" userId="76f89f3d3a5d35e1" providerId="LiveId" clId="{57AFC747-19C7-44B3-8C4B-E513CF6FC1C7}" dt="2026-03-14T19:24:28.512" v="57" actId="14100"/>
          <ac:cxnSpMkLst>
            <pc:docMk/>
            <pc:sldMk cId="0" sldId="269"/>
            <ac:cxnSpMk id="4" creationId="{4BBD7552-E583-21B1-B51F-112CAB96FE4A}"/>
          </ac:cxnSpMkLst>
        </pc:cxnChg>
      </pc:sldChg>
      <pc:sldChg chg="addSp modSp mod">
        <pc:chgData name="Yana Hladyshchuk" userId="76f89f3d3a5d35e1" providerId="LiveId" clId="{57AFC747-19C7-44B3-8C4B-E513CF6FC1C7}" dt="2026-03-14T19:27:58.027" v="64" actId="1038"/>
        <pc:sldMkLst>
          <pc:docMk/>
          <pc:sldMk cId="0" sldId="273"/>
        </pc:sldMkLst>
        <pc:spChg chg="add mod">
          <ac:chgData name="Yana Hladyshchuk" userId="76f89f3d3a5d35e1" providerId="LiveId" clId="{57AFC747-19C7-44B3-8C4B-E513CF6FC1C7}" dt="2026-03-14T19:27:37.925" v="60" actId="207"/>
          <ac:spMkLst>
            <pc:docMk/>
            <pc:sldMk cId="0" sldId="273"/>
            <ac:spMk id="3" creationId="{18E728D4-D7A1-6CF9-0012-EDAC4D6E5196}"/>
          </ac:spMkLst>
        </pc:spChg>
        <pc:spChg chg="add mod">
          <ac:chgData name="Yana Hladyshchuk" userId="76f89f3d3a5d35e1" providerId="LiveId" clId="{57AFC747-19C7-44B3-8C4B-E513CF6FC1C7}" dt="2026-03-14T19:27:58.027" v="64" actId="1038"/>
          <ac:spMkLst>
            <pc:docMk/>
            <pc:sldMk cId="0" sldId="273"/>
            <ac:spMk id="4" creationId="{4366C9BF-1DCC-BD22-708C-A6BAA9B66627}"/>
          </ac:spMkLst>
        </pc:spChg>
      </pc:sldChg>
      <pc:sldChg chg="addSp modSp mod">
        <pc:chgData name="Yana Hladyshchuk" userId="76f89f3d3a5d35e1" providerId="LiveId" clId="{57AFC747-19C7-44B3-8C4B-E513CF6FC1C7}" dt="2026-03-14T19:30:14.598" v="68" actId="1035"/>
        <pc:sldMkLst>
          <pc:docMk/>
          <pc:sldMk cId="0" sldId="274"/>
        </pc:sldMkLst>
        <pc:picChg chg="mod">
          <ac:chgData name="Yana Hladyshchuk" userId="76f89f3d3a5d35e1" providerId="LiveId" clId="{57AFC747-19C7-44B3-8C4B-E513CF6FC1C7}" dt="2026-03-14T19:30:14.598" v="68" actId="1035"/>
          <ac:picMkLst>
            <pc:docMk/>
            <pc:sldMk cId="0" sldId="274"/>
            <ac:picMk id="2" creationId="{00000000-0000-0000-0000-000000000000}"/>
          </ac:picMkLst>
        </pc:picChg>
        <pc:picChg chg="add mod modCrop">
          <ac:chgData name="Yana Hladyshchuk" userId="76f89f3d3a5d35e1" providerId="LiveId" clId="{57AFC747-19C7-44B3-8C4B-E513CF6FC1C7}" dt="2026-03-14T19:30:05.278" v="67" actId="732"/>
          <ac:picMkLst>
            <pc:docMk/>
            <pc:sldMk cId="0" sldId="274"/>
            <ac:picMk id="3" creationId="{CC9637D5-E305-7C6B-63B8-84FE44D94F9F}"/>
          </ac:picMkLst>
        </pc:picChg>
      </pc:sldChg>
      <pc:sldChg chg="addSp delSp modSp mod">
        <pc:chgData name="Yana Hladyshchuk" userId="76f89f3d3a5d35e1" providerId="LiveId" clId="{57AFC747-19C7-44B3-8C4B-E513CF6FC1C7}" dt="2026-03-14T19:42:30.939" v="225" actId="1035"/>
        <pc:sldMkLst>
          <pc:docMk/>
          <pc:sldMk cId="0" sldId="275"/>
        </pc:sldMkLst>
        <pc:grpChg chg="del mod">
          <ac:chgData name="Yana Hladyshchuk" userId="76f89f3d3a5d35e1" providerId="LiveId" clId="{57AFC747-19C7-44B3-8C4B-E513CF6FC1C7}" dt="2026-03-14T19:40:49.668" v="186"/>
          <ac:grpSpMkLst>
            <pc:docMk/>
            <pc:sldMk cId="0" sldId="275"/>
            <ac:grpSpMk id="55" creationId="{1D9D87D6-B349-81D5-7FAC-F7C5BEE5223C}"/>
          </ac:grpSpMkLst>
        </pc:grpChg>
        <pc:grpChg chg="del mod">
          <ac:chgData name="Yana Hladyshchuk" userId="76f89f3d3a5d35e1" providerId="LiveId" clId="{57AFC747-19C7-44B3-8C4B-E513CF6FC1C7}" dt="2026-03-14T19:40:50.524" v="188"/>
          <ac:grpSpMkLst>
            <pc:docMk/>
            <pc:sldMk cId="0" sldId="275"/>
            <ac:grpSpMk id="57" creationId="{0323900F-A4B7-FD67-2F27-DF67F8AD1632}"/>
          </ac:grpSpMkLst>
        </pc:grpChg>
        <pc:grpChg chg="mod">
          <ac:chgData name="Yana Hladyshchuk" userId="76f89f3d3a5d35e1" providerId="LiveId" clId="{57AFC747-19C7-44B3-8C4B-E513CF6FC1C7}" dt="2026-03-14T19:40:50.524" v="188"/>
          <ac:grpSpMkLst>
            <pc:docMk/>
            <pc:sldMk cId="0" sldId="275"/>
            <ac:grpSpMk id="59" creationId="{3C4592A7-8FFF-D9B3-BED2-EFE24B64F414}"/>
          </ac:grpSpMkLst>
        </pc:grpChg>
        <pc:grpChg chg="add del mod">
          <ac:chgData name="Yana Hladyshchuk" userId="76f89f3d3a5d35e1" providerId="LiveId" clId="{57AFC747-19C7-44B3-8C4B-E513CF6FC1C7}" dt="2026-03-14T19:41:05.961" v="205"/>
          <ac:grpSpMkLst>
            <pc:docMk/>
            <pc:sldMk cId="0" sldId="275"/>
            <ac:grpSpMk id="62" creationId="{05F314AA-91A5-69C7-CBC7-B743D9C4908D}"/>
          </ac:grpSpMkLst>
        </pc:grpChg>
        <pc:grpChg chg="add del mod">
          <ac:chgData name="Yana Hladyshchuk" userId="76f89f3d3a5d35e1" providerId="LiveId" clId="{57AFC747-19C7-44B3-8C4B-E513CF6FC1C7}" dt="2026-03-14T19:41:05.455" v="203"/>
          <ac:grpSpMkLst>
            <pc:docMk/>
            <pc:sldMk cId="0" sldId="275"/>
            <ac:grpSpMk id="64" creationId="{2C12C0D2-721F-E375-3A1E-621B3B69C252}"/>
          </ac:grpSpMkLst>
        </pc:grpChg>
        <pc:grpChg chg="add del mod">
          <ac:chgData name="Yana Hladyshchuk" userId="76f89f3d3a5d35e1" providerId="LiveId" clId="{57AFC747-19C7-44B3-8C4B-E513CF6FC1C7}" dt="2026-03-14T19:41:05.106" v="201"/>
          <ac:grpSpMkLst>
            <pc:docMk/>
            <pc:sldMk cId="0" sldId="275"/>
            <ac:grpSpMk id="66" creationId="{1A2D6004-91D7-0F1B-9B82-B7458F7434C2}"/>
          </ac:grpSpMkLst>
        </pc:grpChg>
        <pc:grpChg chg="mod">
          <ac:chgData name="Yana Hladyshchuk" userId="76f89f3d3a5d35e1" providerId="LiveId" clId="{57AFC747-19C7-44B3-8C4B-E513CF6FC1C7}" dt="2026-03-14T19:41:04.724" v="199"/>
          <ac:grpSpMkLst>
            <pc:docMk/>
            <pc:sldMk cId="0" sldId="275"/>
            <ac:grpSpMk id="68" creationId="{95EDDD13-7365-D134-7590-6A9CFB0BF60D}"/>
          </ac:grpSpMkLst>
        </pc:grpChg>
        <pc:picChg chg="mod modCrop">
          <ac:chgData name="Yana Hladyshchuk" userId="76f89f3d3a5d35e1" providerId="LiveId" clId="{57AFC747-19C7-44B3-8C4B-E513CF6FC1C7}" dt="2026-03-14T19:42:30.939" v="225" actId="1035"/>
          <ac:picMkLst>
            <pc:docMk/>
            <pc:sldMk cId="0" sldId="275"/>
            <ac:picMk id="2" creationId="{00000000-0000-0000-0000-000000000000}"/>
          </ac:picMkLst>
        </pc:picChg>
        <pc:picChg chg="add mod modCrop">
          <ac:chgData name="Yana Hladyshchuk" userId="76f89f3d3a5d35e1" providerId="LiveId" clId="{57AFC747-19C7-44B3-8C4B-E513CF6FC1C7}" dt="2026-03-14T19:34:56.952" v="107" actId="1035"/>
          <ac:picMkLst>
            <pc:docMk/>
            <pc:sldMk cId="0" sldId="275"/>
            <ac:picMk id="3" creationId="{D7EA1F1B-AFD8-33DF-EC1C-47FD9379C96F}"/>
          </ac:picMkLst>
        </pc:picChg>
        <pc:inkChg chg="add del">
          <ac:chgData name="Yana Hladyshchuk" userId="76f89f3d3a5d35e1" providerId="LiveId" clId="{57AFC747-19C7-44B3-8C4B-E513CF6FC1C7}" dt="2026-03-14T19:35:41.052" v="112" actId="9405"/>
          <ac:inkMkLst>
            <pc:docMk/>
            <pc:sldMk cId="0" sldId="275"/>
            <ac:inkMk id="16" creationId="{83396A69-070F-8817-7A51-59AF54329B45}"/>
          </ac:inkMkLst>
        </pc:inkChg>
        <pc:inkChg chg="add del">
          <ac:chgData name="Yana Hladyshchuk" userId="76f89f3d3a5d35e1" providerId="LiveId" clId="{57AFC747-19C7-44B3-8C4B-E513CF6FC1C7}" dt="2026-03-14T19:36:24.097" v="117" actId="9405"/>
          <ac:inkMkLst>
            <pc:docMk/>
            <pc:sldMk cId="0" sldId="275"/>
            <ac:inkMk id="19" creationId="{1EF970CC-B652-6ABC-550A-EBCECC25EE33}"/>
          </ac:inkMkLst>
        </pc:inkChg>
        <pc:inkChg chg="add del">
          <ac:chgData name="Yana Hladyshchuk" userId="76f89f3d3a5d35e1" providerId="LiveId" clId="{57AFC747-19C7-44B3-8C4B-E513CF6FC1C7}" dt="2026-03-14T19:36:29.644" v="119"/>
          <ac:inkMkLst>
            <pc:docMk/>
            <pc:sldMk cId="0" sldId="275"/>
            <ac:inkMk id="20" creationId="{34441EAD-EA34-66B9-CE2B-7212377782DF}"/>
          </ac:inkMkLst>
        </pc:inkChg>
        <pc:inkChg chg="add mod">
          <ac:chgData name="Yana Hladyshchuk" userId="76f89f3d3a5d35e1" providerId="LiveId" clId="{57AFC747-19C7-44B3-8C4B-E513CF6FC1C7}" dt="2026-03-14T19:36:35.510" v="120"/>
          <ac:inkMkLst>
            <pc:docMk/>
            <pc:sldMk cId="0" sldId="275"/>
            <ac:inkMk id="21" creationId="{BA671ADD-FAF0-AF6D-19CD-B575699CA944}"/>
          </ac:inkMkLst>
        </pc:inkChg>
        <pc:inkChg chg="add del">
          <ac:chgData name="Yana Hladyshchuk" userId="76f89f3d3a5d35e1" providerId="LiveId" clId="{57AFC747-19C7-44B3-8C4B-E513CF6FC1C7}" dt="2026-03-14T19:36:37.532" v="122" actId="9405"/>
          <ac:inkMkLst>
            <pc:docMk/>
            <pc:sldMk cId="0" sldId="275"/>
            <ac:inkMk id="22" creationId="{24F7916F-C3AD-A0C8-862B-01C19BBFE1A9}"/>
          </ac:inkMkLst>
        </pc:inkChg>
        <pc:inkChg chg="add del">
          <ac:chgData name="Yana Hladyshchuk" userId="76f89f3d3a5d35e1" providerId="LiveId" clId="{57AFC747-19C7-44B3-8C4B-E513CF6FC1C7}" dt="2026-03-14T19:36:42.004" v="124"/>
          <ac:inkMkLst>
            <pc:docMk/>
            <pc:sldMk cId="0" sldId="275"/>
            <ac:inkMk id="23" creationId="{CBF2EF0A-7A7A-DA04-88D7-767454F7BB24}"/>
          </ac:inkMkLst>
        </pc:inkChg>
        <pc:inkChg chg="add mod">
          <ac:chgData name="Yana Hladyshchuk" userId="76f89f3d3a5d35e1" providerId="LiveId" clId="{57AFC747-19C7-44B3-8C4B-E513CF6FC1C7}" dt="2026-03-14T19:36:47.894" v="125"/>
          <ac:inkMkLst>
            <pc:docMk/>
            <pc:sldMk cId="0" sldId="275"/>
            <ac:inkMk id="24" creationId="{055523C9-E6BE-14B6-5C9F-75C7278A71E3}"/>
          </ac:inkMkLst>
        </pc:inkChg>
        <pc:inkChg chg="add del">
          <ac:chgData name="Yana Hladyshchuk" userId="76f89f3d3a5d35e1" providerId="LiveId" clId="{57AFC747-19C7-44B3-8C4B-E513CF6FC1C7}" dt="2026-03-14T19:36:51.727" v="127"/>
          <ac:inkMkLst>
            <pc:docMk/>
            <pc:sldMk cId="0" sldId="275"/>
            <ac:inkMk id="25" creationId="{645B82F0-5172-1D9F-5785-A8F23E48B439}"/>
          </ac:inkMkLst>
        </pc:inkChg>
        <pc:inkChg chg="add mod">
          <ac:chgData name="Yana Hladyshchuk" userId="76f89f3d3a5d35e1" providerId="LiveId" clId="{57AFC747-19C7-44B3-8C4B-E513CF6FC1C7}" dt="2026-03-14T19:36:55.005" v="128"/>
          <ac:inkMkLst>
            <pc:docMk/>
            <pc:sldMk cId="0" sldId="275"/>
            <ac:inkMk id="26" creationId="{F73019F9-D6BB-CEF6-0402-2B0F03E60BBE}"/>
          </ac:inkMkLst>
        </pc:inkChg>
        <pc:inkChg chg="add del">
          <ac:chgData name="Yana Hladyshchuk" userId="76f89f3d3a5d35e1" providerId="LiveId" clId="{57AFC747-19C7-44B3-8C4B-E513CF6FC1C7}" dt="2026-03-14T19:36:59.799" v="130" actId="9405"/>
          <ac:inkMkLst>
            <pc:docMk/>
            <pc:sldMk cId="0" sldId="275"/>
            <ac:inkMk id="27" creationId="{9A1819B7-CE60-6678-82F8-2D52D8E8D457}"/>
          </ac:inkMkLst>
        </pc:inkChg>
        <pc:inkChg chg="add del">
          <ac:chgData name="Yana Hladyshchuk" userId="76f89f3d3a5d35e1" providerId="LiveId" clId="{57AFC747-19C7-44B3-8C4B-E513CF6FC1C7}" dt="2026-03-14T19:37:04.538" v="132" actId="9405"/>
          <ac:inkMkLst>
            <pc:docMk/>
            <pc:sldMk cId="0" sldId="275"/>
            <ac:inkMk id="28" creationId="{DEFC4CFB-1979-4ABC-B557-FCE40C0AAEDE}"/>
          </ac:inkMkLst>
        </pc:inkChg>
        <pc:inkChg chg="add del">
          <ac:chgData name="Yana Hladyshchuk" userId="76f89f3d3a5d35e1" providerId="LiveId" clId="{57AFC747-19C7-44B3-8C4B-E513CF6FC1C7}" dt="2026-03-14T19:37:10.452" v="134"/>
          <ac:inkMkLst>
            <pc:docMk/>
            <pc:sldMk cId="0" sldId="275"/>
            <ac:inkMk id="29" creationId="{A833ED1D-89B1-7BA2-E097-ADFB01E8E607}"/>
          </ac:inkMkLst>
        </pc:inkChg>
        <pc:inkChg chg="add del mod">
          <ac:chgData name="Yana Hladyshchuk" userId="76f89f3d3a5d35e1" providerId="LiveId" clId="{57AFC747-19C7-44B3-8C4B-E513CF6FC1C7}" dt="2026-03-14T19:37:57.411" v="149"/>
          <ac:inkMkLst>
            <pc:docMk/>
            <pc:sldMk cId="0" sldId="275"/>
            <ac:inkMk id="30" creationId="{F81314BF-6E6F-F9A6-E9A1-F59429DFEFED}"/>
          </ac:inkMkLst>
        </pc:inkChg>
        <pc:inkChg chg="add del">
          <ac:chgData name="Yana Hladyshchuk" userId="76f89f3d3a5d35e1" providerId="LiveId" clId="{57AFC747-19C7-44B3-8C4B-E513CF6FC1C7}" dt="2026-03-14T19:37:21.911" v="137" actId="9405"/>
          <ac:inkMkLst>
            <pc:docMk/>
            <pc:sldMk cId="0" sldId="275"/>
            <ac:inkMk id="31" creationId="{27E3FE39-0254-652B-B249-8E4D21B6DE92}"/>
          </ac:inkMkLst>
        </pc:inkChg>
        <pc:inkChg chg="add del">
          <ac:chgData name="Yana Hladyshchuk" userId="76f89f3d3a5d35e1" providerId="LiveId" clId="{57AFC747-19C7-44B3-8C4B-E513CF6FC1C7}" dt="2026-03-14T19:37:32.362" v="143" actId="9405"/>
          <ac:inkMkLst>
            <pc:docMk/>
            <pc:sldMk cId="0" sldId="275"/>
            <ac:inkMk id="32" creationId="{6635BBD5-8A16-EF80-3AF2-753FE2ED1BF2}"/>
          </ac:inkMkLst>
        </pc:inkChg>
        <pc:inkChg chg="add mod">
          <ac:chgData name="Yana Hladyshchuk" userId="76f89f3d3a5d35e1" providerId="LiveId" clId="{57AFC747-19C7-44B3-8C4B-E513CF6FC1C7}" dt="2026-03-14T19:37:30.665" v="141"/>
          <ac:inkMkLst>
            <pc:docMk/>
            <pc:sldMk cId="0" sldId="275"/>
            <ac:inkMk id="33" creationId="{AEBA3E74-2DBA-5446-BE70-322D26578EE5}"/>
          </ac:inkMkLst>
        </pc:inkChg>
        <pc:inkChg chg="add del">
          <ac:chgData name="Yana Hladyshchuk" userId="76f89f3d3a5d35e1" providerId="LiveId" clId="{57AFC747-19C7-44B3-8C4B-E513CF6FC1C7}" dt="2026-03-14T19:37:36.730" v="145"/>
          <ac:inkMkLst>
            <pc:docMk/>
            <pc:sldMk cId="0" sldId="275"/>
            <ac:inkMk id="34" creationId="{946683E1-568C-EAAA-813F-3C4EE57A2AF5}"/>
          </ac:inkMkLst>
        </pc:inkChg>
        <pc:inkChg chg="add mod">
          <ac:chgData name="Yana Hladyshchuk" userId="76f89f3d3a5d35e1" providerId="LiveId" clId="{57AFC747-19C7-44B3-8C4B-E513CF6FC1C7}" dt="2026-03-14T19:37:46.341" v="146"/>
          <ac:inkMkLst>
            <pc:docMk/>
            <pc:sldMk cId="0" sldId="275"/>
            <ac:inkMk id="35" creationId="{E377F0CB-DBD2-3A8E-C215-4BD02DB043BD}"/>
          </ac:inkMkLst>
        </pc:inkChg>
        <pc:inkChg chg="add del">
          <ac:chgData name="Yana Hladyshchuk" userId="76f89f3d3a5d35e1" providerId="LiveId" clId="{57AFC747-19C7-44B3-8C4B-E513CF6FC1C7}" dt="2026-03-14T19:38:05.514" v="151"/>
          <ac:inkMkLst>
            <pc:docMk/>
            <pc:sldMk cId="0" sldId="275"/>
            <ac:inkMk id="36" creationId="{0BECED35-7FE0-0EDF-036F-241F69D18401}"/>
          </ac:inkMkLst>
        </pc:inkChg>
        <pc:inkChg chg="add mod">
          <ac:chgData name="Yana Hladyshchuk" userId="76f89f3d3a5d35e1" providerId="LiveId" clId="{57AFC747-19C7-44B3-8C4B-E513CF6FC1C7}" dt="2026-03-14T19:38:11.340" v="152"/>
          <ac:inkMkLst>
            <pc:docMk/>
            <pc:sldMk cId="0" sldId="275"/>
            <ac:inkMk id="37" creationId="{AC074CF6-71BB-2A1B-3374-80D69BB19299}"/>
          </ac:inkMkLst>
        </pc:inkChg>
        <pc:inkChg chg="add del">
          <ac:chgData name="Yana Hladyshchuk" userId="76f89f3d3a5d35e1" providerId="LiveId" clId="{57AFC747-19C7-44B3-8C4B-E513CF6FC1C7}" dt="2026-03-14T19:39:01.739" v="159" actId="9405"/>
          <ac:inkMkLst>
            <pc:docMk/>
            <pc:sldMk cId="0" sldId="275"/>
            <ac:inkMk id="40" creationId="{805B29EF-29B0-D415-1B2D-11E192B1A919}"/>
          </ac:inkMkLst>
        </pc:inkChg>
        <pc:inkChg chg="add">
          <ac:chgData name="Yana Hladyshchuk" userId="76f89f3d3a5d35e1" providerId="LiveId" clId="{57AFC747-19C7-44B3-8C4B-E513CF6FC1C7}" dt="2026-03-14T19:38:54.930" v="157"/>
          <ac:inkMkLst>
            <pc:docMk/>
            <pc:sldMk cId="0" sldId="275"/>
            <ac:inkMk id="41" creationId="{33CEA1F4-8449-BFB7-525B-55B388961136}"/>
          </ac:inkMkLst>
        </pc:inkChg>
        <pc:inkChg chg="add del">
          <ac:chgData name="Yana Hladyshchuk" userId="76f89f3d3a5d35e1" providerId="LiveId" clId="{57AFC747-19C7-44B3-8C4B-E513CF6FC1C7}" dt="2026-03-14T19:39:11.513" v="161" actId="9405"/>
          <ac:inkMkLst>
            <pc:docMk/>
            <pc:sldMk cId="0" sldId="275"/>
            <ac:inkMk id="42" creationId="{D8F3C2B3-9112-3478-D005-914BF1823CD4}"/>
          </ac:inkMkLst>
        </pc:inkChg>
        <pc:inkChg chg="add del">
          <ac:chgData name="Yana Hladyshchuk" userId="76f89f3d3a5d35e1" providerId="LiveId" clId="{57AFC747-19C7-44B3-8C4B-E513CF6FC1C7}" dt="2026-03-14T19:39:56.342" v="173" actId="9405"/>
          <ac:inkMkLst>
            <pc:docMk/>
            <pc:sldMk cId="0" sldId="275"/>
            <ac:inkMk id="43" creationId="{87C9416E-2BA9-4BC7-E0F4-6649BB64AAFD}"/>
          </ac:inkMkLst>
        </pc:inkChg>
        <pc:inkChg chg="add del">
          <ac:chgData name="Yana Hladyshchuk" userId="76f89f3d3a5d35e1" providerId="LiveId" clId="{57AFC747-19C7-44B3-8C4B-E513CF6FC1C7}" dt="2026-03-14T19:39:34.922" v="166" actId="9405"/>
          <ac:inkMkLst>
            <pc:docMk/>
            <pc:sldMk cId="0" sldId="275"/>
            <ac:inkMk id="44" creationId="{DDDA42D3-BC92-92CD-6B71-A8A1F3612797}"/>
          </ac:inkMkLst>
        </pc:inkChg>
        <pc:inkChg chg="add">
          <ac:chgData name="Yana Hladyshchuk" userId="76f89f3d3a5d35e1" providerId="LiveId" clId="{57AFC747-19C7-44B3-8C4B-E513CF6FC1C7}" dt="2026-03-14T19:39:33.889" v="164"/>
          <ac:inkMkLst>
            <pc:docMk/>
            <pc:sldMk cId="0" sldId="275"/>
            <ac:inkMk id="45" creationId="{D1715012-CE31-3B14-48B9-26CE3CAE020F}"/>
          </ac:inkMkLst>
        </pc:inkChg>
        <pc:inkChg chg="add del">
          <ac:chgData name="Yana Hladyshchuk" userId="76f89f3d3a5d35e1" providerId="LiveId" clId="{57AFC747-19C7-44B3-8C4B-E513CF6FC1C7}" dt="2026-03-14T19:39:54.431" v="172" actId="9405"/>
          <ac:inkMkLst>
            <pc:docMk/>
            <pc:sldMk cId="0" sldId="275"/>
            <ac:inkMk id="46" creationId="{3100C720-1E94-B0E7-0C84-48AB4952BE67}"/>
          </ac:inkMkLst>
        </pc:inkChg>
        <pc:inkChg chg="add mod">
          <ac:chgData name="Yana Hladyshchuk" userId="76f89f3d3a5d35e1" providerId="LiveId" clId="{57AFC747-19C7-44B3-8C4B-E513CF6FC1C7}" dt="2026-03-14T19:39:53.147" v="170"/>
          <ac:inkMkLst>
            <pc:docMk/>
            <pc:sldMk cId="0" sldId="275"/>
            <ac:inkMk id="47" creationId="{4C70A79A-DA3C-68A9-88AE-EA7A2845A5B3}"/>
          </ac:inkMkLst>
        </pc:inkChg>
        <pc:inkChg chg="add del">
          <ac:chgData name="Yana Hladyshchuk" userId="76f89f3d3a5d35e1" providerId="LiveId" clId="{57AFC747-19C7-44B3-8C4B-E513CF6FC1C7}" dt="2026-03-14T19:40:07.067" v="175" actId="9405"/>
          <ac:inkMkLst>
            <pc:docMk/>
            <pc:sldMk cId="0" sldId="275"/>
            <ac:inkMk id="48" creationId="{30332863-8DFC-6938-3C11-ED4BFDB6782B}"/>
          </ac:inkMkLst>
        </pc:inkChg>
        <pc:inkChg chg="add del">
          <ac:chgData name="Yana Hladyshchuk" userId="76f89f3d3a5d35e1" providerId="LiveId" clId="{57AFC747-19C7-44B3-8C4B-E513CF6FC1C7}" dt="2026-03-14T19:40:25.479" v="177"/>
          <ac:inkMkLst>
            <pc:docMk/>
            <pc:sldMk cId="0" sldId="275"/>
            <ac:inkMk id="49" creationId="{B55ACF44-15B7-4308-FFAC-60A842908E82}"/>
          </ac:inkMkLst>
        </pc:inkChg>
        <pc:inkChg chg="add">
          <ac:chgData name="Yana Hladyshchuk" userId="76f89f3d3a5d35e1" providerId="LiveId" clId="{57AFC747-19C7-44B3-8C4B-E513CF6FC1C7}" dt="2026-03-14T19:40:33.447" v="178" actId="9405"/>
          <ac:inkMkLst>
            <pc:docMk/>
            <pc:sldMk cId="0" sldId="275"/>
            <ac:inkMk id="50" creationId="{B0CAB276-3BCB-07BB-10F2-8D84964AE618}"/>
          </ac:inkMkLst>
        </pc:inkChg>
        <pc:inkChg chg="add">
          <ac:chgData name="Yana Hladyshchuk" userId="76f89f3d3a5d35e1" providerId="LiveId" clId="{57AFC747-19C7-44B3-8C4B-E513CF6FC1C7}" dt="2026-03-14T19:40:36.808" v="179" actId="9405"/>
          <ac:inkMkLst>
            <pc:docMk/>
            <pc:sldMk cId="0" sldId="275"/>
            <ac:inkMk id="51" creationId="{AD66684D-CB93-70BC-317D-3AA6C2A7C54F}"/>
          </ac:inkMkLst>
        </pc:inkChg>
        <pc:inkChg chg="add del">
          <ac:chgData name="Yana Hladyshchuk" userId="76f89f3d3a5d35e1" providerId="LiveId" clId="{57AFC747-19C7-44B3-8C4B-E513CF6FC1C7}" dt="2026-03-14T19:40:42.429" v="181" actId="9405"/>
          <ac:inkMkLst>
            <pc:docMk/>
            <pc:sldMk cId="0" sldId="275"/>
            <ac:inkMk id="52" creationId="{2925256D-CE80-DA44-6A8F-C1AE05D0ED75}"/>
          </ac:inkMkLst>
        </pc:inkChg>
        <pc:inkChg chg="add mod">
          <ac:chgData name="Yana Hladyshchuk" userId="76f89f3d3a5d35e1" providerId="LiveId" clId="{57AFC747-19C7-44B3-8C4B-E513CF6FC1C7}" dt="2026-03-14T19:40:50.524" v="188"/>
          <ac:inkMkLst>
            <pc:docMk/>
            <pc:sldMk cId="0" sldId="275"/>
            <ac:inkMk id="53" creationId="{2D860912-658A-F7EB-5D83-53E053F7ACC3}"/>
          </ac:inkMkLst>
        </pc:inkChg>
        <pc:inkChg chg="add mod">
          <ac:chgData name="Yana Hladyshchuk" userId="76f89f3d3a5d35e1" providerId="LiveId" clId="{57AFC747-19C7-44B3-8C4B-E513CF6FC1C7}" dt="2026-03-14T19:40:50.524" v="188"/>
          <ac:inkMkLst>
            <pc:docMk/>
            <pc:sldMk cId="0" sldId="275"/>
            <ac:inkMk id="54" creationId="{5B3DBE2C-2BE7-8C32-7BB7-63E225DA851B}"/>
          </ac:inkMkLst>
        </pc:inkChg>
        <pc:inkChg chg="add mod">
          <ac:chgData name="Yana Hladyshchuk" userId="76f89f3d3a5d35e1" providerId="LiveId" clId="{57AFC747-19C7-44B3-8C4B-E513CF6FC1C7}" dt="2026-03-14T19:40:50.524" v="188"/>
          <ac:inkMkLst>
            <pc:docMk/>
            <pc:sldMk cId="0" sldId="275"/>
            <ac:inkMk id="56" creationId="{981C8C6A-E29A-E0AE-BDC7-EEE61AE3C4C1}"/>
          </ac:inkMkLst>
        </pc:inkChg>
        <pc:inkChg chg="add mod">
          <ac:chgData name="Yana Hladyshchuk" userId="76f89f3d3a5d35e1" providerId="LiveId" clId="{57AFC747-19C7-44B3-8C4B-E513CF6FC1C7}" dt="2026-03-14T19:40:50.524" v="188"/>
          <ac:inkMkLst>
            <pc:docMk/>
            <pc:sldMk cId="0" sldId="275"/>
            <ac:inkMk id="58" creationId="{42D639FF-41CA-9E30-FDE4-3823A641A243}"/>
          </ac:inkMkLst>
        </pc:inkChg>
        <pc:inkChg chg="add mod">
          <ac:chgData name="Yana Hladyshchuk" userId="76f89f3d3a5d35e1" providerId="LiveId" clId="{57AFC747-19C7-44B3-8C4B-E513CF6FC1C7}" dt="2026-03-14T19:41:05.961" v="205"/>
          <ac:inkMkLst>
            <pc:docMk/>
            <pc:sldMk cId="0" sldId="275"/>
            <ac:inkMk id="60" creationId="{44AD2968-9845-DCE3-0D84-AE9D7FB14991}"/>
          </ac:inkMkLst>
        </pc:inkChg>
        <pc:inkChg chg="add del mod">
          <ac:chgData name="Yana Hladyshchuk" userId="76f89f3d3a5d35e1" providerId="LiveId" clId="{57AFC747-19C7-44B3-8C4B-E513CF6FC1C7}" dt="2026-03-14T19:41:05.961" v="205"/>
          <ac:inkMkLst>
            <pc:docMk/>
            <pc:sldMk cId="0" sldId="275"/>
            <ac:inkMk id="61" creationId="{F5AA3408-1E31-860B-BB9A-F5FFF8DC1FD6}"/>
          </ac:inkMkLst>
        </pc:inkChg>
        <pc:inkChg chg="add del mod">
          <ac:chgData name="Yana Hladyshchuk" userId="76f89f3d3a5d35e1" providerId="LiveId" clId="{57AFC747-19C7-44B3-8C4B-E513CF6FC1C7}" dt="2026-03-14T19:41:05.455" v="203"/>
          <ac:inkMkLst>
            <pc:docMk/>
            <pc:sldMk cId="0" sldId="275"/>
            <ac:inkMk id="63" creationId="{1BBFA3AA-3939-A9F8-082B-A8605864D603}"/>
          </ac:inkMkLst>
        </pc:inkChg>
        <pc:inkChg chg="add del mod">
          <ac:chgData name="Yana Hladyshchuk" userId="76f89f3d3a5d35e1" providerId="LiveId" clId="{57AFC747-19C7-44B3-8C4B-E513CF6FC1C7}" dt="2026-03-14T19:41:05.106" v="201"/>
          <ac:inkMkLst>
            <pc:docMk/>
            <pc:sldMk cId="0" sldId="275"/>
            <ac:inkMk id="65" creationId="{C4D535A5-30A9-1D5F-9E7E-DEC0336DAD46}"/>
          </ac:inkMkLst>
        </pc:inkChg>
        <pc:inkChg chg="add del mod">
          <ac:chgData name="Yana Hladyshchuk" userId="76f89f3d3a5d35e1" providerId="LiveId" clId="{57AFC747-19C7-44B3-8C4B-E513CF6FC1C7}" dt="2026-03-14T19:41:04.724" v="199"/>
          <ac:inkMkLst>
            <pc:docMk/>
            <pc:sldMk cId="0" sldId="275"/>
            <ac:inkMk id="67" creationId="{1C0C8B44-B163-5D65-9B00-1CC954268923}"/>
          </ac:inkMkLst>
        </pc:inkChg>
        <pc:inkChg chg="add del">
          <ac:chgData name="Yana Hladyshchuk" userId="76f89f3d3a5d35e1" providerId="LiveId" clId="{57AFC747-19C7-44B3-8C4B-E513CF6FC1C7}" dt="2026-03-14T19:41:14.366" v="207"/>
          <ac:inkMkLst>
            <pc:docMk/>
            <pc:sldMk cId="0" sldId="275"/>
            <ac:inkMk id="69" creationId="{8052F91C-ECF2-5782-32E0-4248E9FD22B1}"/>
          </ac:inkMkLst>
        </pc:inkChg>
        <pc:inkChg chg="add mod">
          <ac:chgData name="Yana Hladyshchuk" userId="76f89f3d3a5d35e1" providerId="LiveId" clId="{57AFC747-19C7-44B3-8C4B-E513CF6FC1C7}" dt="2026-03-14T19:41:16.858" v="208"/>
          <ac:inkMkLst>
            <pc:docMk/>
            <pc:sldMk cId="0" sldId="275"/>
            <ac:inkMk id="70" creationId="{2B73FFE5-EF35-61D4-AC39-C64241959E98}"/>
          </ac:inkMkLst>
        </pc:inkChg>
        <pc:inkChg chg="add del">
          <ac:chgData name="Yana Hladyshchuk" userId="76f89f3d3a5d35e1" providerId="LiveId" clId="{57AFC747-19C7-44B3-8C4B-E513CF6FC1C7}" dt="2026-03-14T19:41:31.423" v="210" actId="9405"/>
          <ac:inkMkLst>
            <pc:docMk/>
            <pc:sldMk cId="0" sldId="275"/>
            <ac:inkMk id="71" creationId="{90FADC35-63EB-1032-0F7F-C4BAE1E47D0D}"/>
          </ac:inkMkLst>
        </pc:inkChg>
        <pc:inkChg chg="add del">
          <ac:chgData name="Yana Hladyshchuk" userId="76f89f3d3a5d35e1" providerId="LiveId" clId="{57AFC747-19C7-44B3-8C4B-E513CF6FC1C7}" dt="2026-03-14T19:41:35.166" v="212" actId="9405"/>
          <ac:inkMkLst>
            <pc:docMk/>
            <pc:sldMk cId="0" sldId="275"/>
            <ac:inkMk id="72" creationId="{1BD4A719-752B-BF57-FF46-F9D8301A0889}"/>
          </ac:inkMkLst>
        </pc:inkChg>
        <pc:inkChg chg="add">
          <ac:chgData name="Yana Hladyshchuk" userId="76f89f3d3a5d35e1" providerId="LiveId" clId="{57AFC747-19C7-44B3-8C4B-E513CF6FC1C7}" dt="2026-03-14T19:41:37.821" v="213" actId="9405"/>
          <ac:inkMkLst>
            <pc:docMk/>
            <pc:sldMk cId="0" sldId="275"/>
            <ac:inkMk id="73" creationId="{3601CAFD-58BB-33FE-A6DF-81605BCB8A45}"/>
          </ac:inkMkLst>
        </pc:inkChg>
        <pc:inkChg chg="add del">
          <ac:chgData name="Yana Hladyshchuk" userId="76f89f3d3a5d35e1" providerId="LiveId" clId="{57AFC747-19C7-44B3-8C4B-E513CF6FC1C7}" dt="2026-03-14T19:41:41.541" v="215" actId="9405"/>
          <ac:inkMkLst>
            <pc:docMk/>
            <pc:sldMk cId="0" sldId="275"/>
            <ac:inkMk id="74" creationId="{510CCF84-3004-181E-1CD1-16C0C2C0A8BA}"/>
          </ac:inkMkLst>
        </pc:inkChg>
        <pc:inkChg chg="add del">
          <ac:chgData name="Yana Hladyshchuk" userId="76f89f3d3a5d35e1" providerId="LiveId" clId="{57AFC747-19C7-44B3-8C4B-E513CF6FC1C7}" dt="2026-03-14T19:41:52.255" v="217" actId="9405"/>
          <ac:inkMkLst>
            <pc:docMk/>
            <pc:sldMk cId="0" sldId="275"/>
            <ac:inkMk id="75" creationId="{42323DC7-CC92-CEF7-8FAB-C47811D54B58}"/>
          </ac:inkMkLst>
        </pc:inkChg>
        <pc:inkChg chg="add del">
          <ac:chgData name="Yana Hladyshchuk" userId="76f89f3d3a5d35e1" providerId="LiveId" clId="{57AFC747-19C7-44B3-8C4B-E513CF6FC1C7}" dt="2026-03-14T19:41:57.363" v="219"/>
          <ac:inkMkLst>
            <pc:docMk/>
            <pc:sldMk cId="0" sldId="275"/>
            <ac:inkMk id="76" creationId="{2E8EDD5A-C132-F329-76F4-0985126A4A1C}"/>
          </ac:inkMkLst>
        </pc:inkChg>
        <pc:inkChg chg="add mod">
          <ac:chgData name="Yana Hladyshchuk" userId="76f89f3d3a5d35e1" providerId="LiveId" clId="{57AFC747-19C7-44B3-8C4B-E513CF6FC1C7}" dt="2026-03-14T19:42:00.833" v="220"/>
          <ac:inkMkLst>
            <pc:docMk/>
            <pc:sldMk cId="0" sldId="275"/>
            <ac:inkMk id="77" creationId="{EFB19A2B-F758-F389-BE68-709771FB6CAD}"/>
          </ac:inkMkLst>
        </pc:inkChg>
        <pc:cxnChg chg="add del mod">
          <ac:chgData name="Yana Hladyshchuk" userId="76f89f3d3a5d35e1" providerId="LiveId" clId="{57AFC747-19C7-44B3-8C4B-E513CF6FC1C7}" dt="2026-03-14T19:32:42.801" v="91" actId="478"/>
          <ac:cxnSpMkLst>
            <pc:docMk/>
            <pc:sldMk cId="0" sldId="275"/>
            <ac:cxnSpMk id="5" creationId="{10A5A57C-C8BE-0AE7-41C1-72603C22B953}"/>
          </ac:cxnSpMkLst>
        </pc:cxnChg>
        <pc:cxnChg chg="add del mod">
          <ac:chgData name="Yana Hladyshchuk" userId="76f89f3d3a5d35e1" providerId="LiveId" clId="{57AFC747-19C7-44B3-8C4B-E513CF6FC1C7}" dt="2026-03-14T19:33:04.528" v="94" actId="478"/>
          <ac:cxnSpMkLst>
            <pc:docMk/>
            <pc:sldMk cId="0" sldId="275"/>
            <ac:cxnSpMk id="12" creationId="{3CE5C595-AA8C-3773-4C1C-0AA96E9D4F2B}"/>
          </ac:cxnSpMkLst>
        </pc:cxnChg>
        <pc:cxnChg chg="add del mod">
          <ac:chgData name="Yana Hladyshchuk" userId="76f89f3d3a5d35e1" providerId="LiveId" clId="{57AFC747-19C7-44B3-8C4B-E513CF6FC1C7}" dt="2026-03-14T19:35:11.969" v="110" actId="478"/>
          <ac:cxnSpMkLst>
            <pc:docMk/>
            <pc:sldMk cId="0" sldId="275"/>
            <ac:cxnSpMk id="15" creationId="{69442FE5-4E66-146A-1EC0-4D43FF524EAA}"/>
          </ac:cxnSpMkLst>
        </pc:cxnChg>
        <pc:cxnChg chg="add del mod">
          <ac:chgData name="Yana Hladyshchuk" userId="76f89f3d3a5d35e1" providerId="LiveId" clId="{57AFC747-19C7-44B3-8C4B-E513CF6FC1C7}" dt="2026-03-14T19:36:11.259" v="115" actId="478"/>
          <ac:cxnSpMkLst>
            <pc:docMk/>
            <pc:sldMk cId="0" sldId="275"/>
            <ac:cxnSpMk id="18" creationId="{D2419DAA-7751-6545-61E5-2075772E5581}"/>
          </ac:cxnSpMkLst>
        </pc:cxnChg>
        <pc:cxnChg chg="add del mod">
          <ac:chgData name="Yana Hladyshchuk" userId="76f89f3d3a5d35e1" providerId="LiveId" clId="{57AFC747-19C7-44B3-8C4B-E513CF6FC1C7}" dt="2026-03-14T19:38:37.367" v="155" actId="478"/>
          <ac:cxnSpMkLst>
            <pc:docMk/>
            <pc:sldMk cId="0" sldId="275"/>
            <ac:cxnSpMk id="39" creationId="{4D59009E-CAF4-A6EF-B202-1077A21F50D4}"/>
          </ac:cxnSpMkLst>
        </pc:cxn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3-14T19:36:29.643"/>
    </inkml:context>
    <inkml:brush xml:id="br0">
      <inkml:brushProperty name="width" value="0.05" units="cm"/>
      <inkml:brushProperty name="height" value="0.05" units="cm"/>
      <inkml:brushProperty name="color" value="#042351"/>
    </inkml:brush>
  </inkml:definitions>
  <inkml:trace contextRef="#ctx0" brushRef="#br0">1 0 21389,'1765'0'0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3-14T19:40:48.711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0 24575,'0'0'-8191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3-14T19:40:50.01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0 24575,'0'0'-8191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3-14T19:40:53.299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1 24575,'0'0'-8191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3-14T19:41:14.365"/>
    </inkml:context>
    <inkml:brush xml:id="br0">
      <inkml:brushProperty name="width" value="0.035" units="cm"/>
      <inkml:brushProperty name="height" value="0.035" units="cm"/>
      <inkml:brushProperty name="color" value="#DCE0E3"/>
    </inkml:brush>
  </inkml:definitions>
  <inkml:trace contextRef="#ctx0" brushRef="#br0">2 0 24120,'0'673'0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3-14T19:41:37.820"/>
    </inkml:context>
    <inkml:brush xml:id="br0">
      <inkml:brushProperty name="width" value="0.05" units="cm"/>
      <inkml:brushProperty name="height" value="0.05" units="cm"/>
      <inkml:brushProperty name="color" value="#042351"/>
    </inkml:brush>
  </inkml:definitions>
  <inkml:trace contextRef="#ctx0" brushRef="#br0">0 2 24575,'110'-2'0,"113"4"0,-218-1-1365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3-14T19:41:57.363"/>
    </inkml:context>
    <inkml:brush xml:id="br0">
      <inkml:brushProperty name="width" value="0.05" units="cm"/>
      <inkml:brushProperty name="height" value="0.05" units="cm"/>
      <inkml:brushProperty name="color" value="#042351"/>
    </inkml:brush>
  </inkml:definitions>
  <inkml:trace contextRef="#ctx0" brushRef="#br0">7515 29 23506,'-7514'0'0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3-14T19:36:42.004"/>
    </inkml:context>
    <inkml:brush xml:id="br0">
      <inkml:brushProperty name="width" value="0.05" units="cm"/>
      <inkml:brushProperty name="height" value="0.05" units="cm"/>
      <inkml:brushProperty name="color" value="#042351"/>
    </inkml:brush>
  </inkml:definitions>
  <inkml:trace contextRef="#ctx0" brushRef="#br0">0 0 21389,'2584'0'0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3-14T19:36:51.727"/>
    </inkml:context>
    <inkml:brush xml:id="br0">
      <inkml:brushProperty name="width" value="0.05" units="cm"/>
      <inkml:brushProperty name="height" value="0.05" units="cm"/>
      <inkml:brushProperty name="color" value="#042351"/>
    </inkml:brush>
  </inkml:definitions>
  <inkml:trace contextRef="#ctx0" brushRef="#br0">12 5109 23839,'0'-5108'0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3-14T19:37:36.730"/>
    </inkml:context>
    <inkml:brush xml:id="br0">
      <inkml:brushProperty name="width" value="0.05" units="cm"/>
      <inkml:brushProperty name="height" value="0.05" units="cm"/>
      <inkml:brushProperty name="color" value="#042351"/>
    </inkml:brush>
  </inkml:definitions>
  <inkml:trace contextRef="#ctx0" brushRef="#br0">12983 52 24176,'-12983'0'0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3-14T19:38:05.513"/>
    </inkml:context>
    <inkml:brush xml:id="br0">
      <inkml:brushProperty name="width" value="0.05" units="cm"/>
      <inkml:brushProperty name="height" value="0.05" units="cm"/>
      <inkml:brushProperty name="color" value="#042351"/>
    </inkml:brush>
  </inkml:definitions>
  <inkml:trace contextRef="#ctx0" brushRef="#br0">0 0 22982,'0'6325'0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3-14T19:40:33.445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42 4 24575,'32'-2'0,"-21"1"0,0 1 0,1 0 0,-1 0 0,17 4 0,-28-4 0,0 0 0,1 0 0,-1 0 0,0 0 0,0 0 0,0 0 0,1 0 0,-1 0 0,0 0 0,0 0 0,1 0 0,-1 0 0,0 0 0,0 0 0,0 0 0,1 0 0,-1 0 0,0 1 0,0-1 0,0 0 0,1 0 0,-1 0 0,0 0 0,0 0 0,0 1 0,0-1 0,0 0 0,1 0 0,-1 0 0,0 1 0,0-1 0,0 0 0,0 0 0,0 0 0,0 1 0,0-1 0,0 0 0,0 0 0,0 1 0,0-1 0,0 0 0,0 0 0,0 1 0,0-1 0,0 0 0,0 1 0,-11 8 0,-23 6 0,32-14 0,0 0 0,-23 12 0,27-8 0,16-2 0,116 17 0,-133-20 0,-1 0 0,0 0 0,1 0 0,-1 0 0,1 0 0,-1 0 0,1 0 0,-1 0 0,0 0 0,1 0 0,-1 0 0,1 0 0,-1 0 0,0 0 0,1 1 0,-1-1 0,1 0 0,-1 0 0,0 0 0,1 1 0,-1-1 0,0 0 0,1 0 0,-1 1 0,0-1 0,0 0 0,1 0 0,-1 1 0,0-1 0,0 0 0,1 1 0,-1-1 0,0 1 0,0-1 0,0 0 0,1 1 0,-14 9 0,-25 4 0,-46 2 0,57-12 0,-33 10 0,73-14 0,1 1 0,25 4 0,-14-1 0,135 16 0,-159-20 0,-1 0 0,0 0 0,0 0 0,0-1 0,1 1 0,-1 0 0,0 0 0,0 0 0,0 0 0,1 0 0,-1 0 0,0 0 0,0 0 0,1 0 0,-1 0 0,0 0 0,0 0 0,0 0 0,1 0 0,-1 0 0,0 0 0,0 1 0,0-1 0,1 0 0,-1 0 0,0 0 0,0 0 0,0 0 0,1 0 0,-1 1 0,0-1 0,0 0 0,0 0 0,0 0 0,1 0 0,-1 1 0,0-1 0,0 0 0,0 0 0,0 0 0,0 1 0,0-1 0,0 0 0,0 0 0,0 0 0,0 1 0,-11 7 0,-19 3 0,-169 29 0,213-42 0,0 1 0,0 0 0,0 2 0,0-1 0,15 4 0,21 0 0,-31-5 0,-14 0 0,0 1 0,0 0 0,-1 0 0,1 0 0,0 0 0,9 3 0,-14-3 0,1 0 0,-1 0 0,0 0 0,0 0 0,1 0 0,-1 1 0,0-1 0,0 0 0,1 0 0,-1 0 0,0 0 0,0 1 0,0-1 0,0 0 0,1 0 0,-1 0 0,0 1 0,0-1 0,0 0 0,0 0 0,0 1 0,1-1 0,-1 0 0,0 0 0,0 1 0,0-1 0,0 0 0,0 0 0,0 1 0,0-1 0,0 0 0,0 0 0,0 1 0,0-1 0,0 0 0,0 0 0,0 1 0,-1-1 0,1 0 0,0 1 0,-10 11 0,-14 6 0,1-7 0,-1-2 0,0-1 0,-1 0 0,0-2 0,0-1 0,-28 2 0,29-6-1365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3-14T19:40:36.808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112 28 24575,'134'-5'0,"-156"5"-103,-9 1-108,-1-2 1,1 0 0,-1-2-1,1-2 1,-35-9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3-14T19:40:44.161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1 1 24575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3-14T19:40:45.472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1 1 24575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13" Type="http://schemas.openxmlformats.org/officeDocument/2006/relationships/image" Target="../media/image30.png"/><Relationship Id="rId18" Type="http://schemas.openxmlformats.org/officeDocument/2006/relationships/customXml" Target="../ink/ink8.xml"/><Relationship Id="rId26" Type="http://schemas.openxmlformats.org/officeDocument/2006/relationships/customXml" Target="../ink/ink14.xml"/><Relationship Id="rId3" Type="http://schemas.openxmlformats.org/officeDocument/2006/relationships/image" Target="../media/image24.png"/><Relationship Id="rId21" Type="http://schemas.openxmlformats.org/officeDocument/2006/relationships/customXml" Target="../ink/ink10.xml"/><Relationship Id="rId7" Type="http://schemas.openxmlformats.org/officeDocument/2006/relationships/image" Target="../media/image27.png"/><Relationship Id="rId12" Type="http://schemas.openxmlformats.org/officeDocument/2006/relationships/customXml" Target="../ink/ink5.xml"/><Relationship Id="rId17" Type="http://schemas.openxmlformats.org/officeDocument/2006/relationships/image" Target="../media/image32.png"/><Relationship Id="rId25" Type="http://schemas.openxmlformats.org/officeDocument/2006/relationships/image" Target="../media/image34.png"/><Relationship Id="rId2" Type="http://schemas.openxmlformats.org/officeDocument/2006/relationships/image" Target="../media/image23.png"/><Relationship Id="rId16" Type="http://schemas.openxmlformats.org/officeDocument/2006/relationships/customXml" Target="../ink/ink7.xml"/><Relationship Id="rId20" Type="http://schemas.openxmlformats.org/officeDocument/2006/relationships/customXml" Target="../ink/ink9.xml"/><Relationship Id="rId29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2.xml"/><Relationship Id="rId11" Type="http://schemas.openxmlformats.org/officeDocument/2006/relationships/image" Target="../media/image29.png"/><Relationship Id="rId24" Type="http://schemas.openxmlformats.org/officeDocument/2006/relationships/customXml" Target="../ink/ink13.xml"/><Relationship Id="rId5" Type="http://schemas.openxmlformats.org/officeDocument/2006/relationships/image" Target="../media/image26.png"/><Relationship Id="rId15" Type="http://schemas.openxmlformats.org/officeDocument/2006/relationships/image" Target="../media/image31.png"/><Relationship Id="rId23" Type="http://schemas.openxmlformats.org/officeDocument/2006/relationships/customXml" Target="../ink/ink12.xml"/><Relationship Id="rId28" Type="http://schemas.openxmlformats.org/officeDocument/2006/relationships/customXml" Target="../ink/ink15.xml"/><Relationship Id="rId10" Type="http://schemas.openxmlformats.org/officeDocument/2006/relationships/customXml" Target="../ink/ink4.xml"/><Relationship Id="rId19" Type="http://schemas.openxmlformats.org/officeDocument/2006/relationships/image" Target="../media/image33.png"/><Relationship Id="rId4" Type="http://schemas.openxmlformats.org/officeDocument/2006/relationships/customXml" Target="../ink/ink1.xml"/><Relationship Id="rId9" Type="http://schemas.openxmlformats.org/officeDocument/2006/relationships/image" Target="../media/image28.png"/><Relationship Id="rId14" Type="http://schemas.openxmlformats.org/officeDocument/2006/relationships/customXml" Target="../ink/ink6.xml"/><Relationship Id="rId22" Type="http://schemas.openxmlformats.org/officeDocument/2006/relationships/customXml" Target="../ink/ink11.xml"/><Relationship Id="rId27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id="{AA8600FF-22D2-2AD2-4869-EC8D3FA350BA}"/>
              </a:ext>
            </a:extLst>
          </p:cNvPr>
          <p:cNvSpPr/>
          <p:nvPr/>
        </p:nvSpPr>
        <p:spPr>
          <a:xfrm>
            <a:off x="12547600" y="685800"/>
            <a:ext cx="1295400" cy="1600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cxnSp>
        <p:nvCxnSpPr>
          <p:cNvPr id="4" name="Сполучна лінія: уступом 3">
            <a:extLst>
              <a:ext uri="{FF2B5EF4-FFF2-40B4-BE49-F238E27FC236}">
                <a16:creationId xmlns:a16="http://schemas.microsoft.com/office/drawing/2014/main" id="{4BBD7552-E583-21B1-B51F-112CAB96FE4A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9385300" y="4762500"/>
            <a:ext cx="1066800" cy="685800"/>
          </a:xfrm>
          <a:prstGeom prst="bentConnector3">
            <a:avLst>
              <a:gd name="adj1" fmla="val 101701"/>
            </a:avLst>
          </a:prstGeom>
          <a:ln w="76200">
            <a:solidFill>
              <a:srgbClr val="04235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id="{18E728D4-D7A1-6CF9-0012-EDAC4D6E5196}"/>
              </a:ext>
            </a:extLst>
          </p:cNvPr>
          <p:cNvSpPr/>
          <p:nvPr/>
        </p:nvSpPr>
        <p:spPr>
          <a:xfrm>
            <a:off x="2260600" y="5562600"/>
            <a:ext cx="13563600" cy="533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4366C9BF-1DCC-BD22-708C-A6BAA9B66627}"/>
              </a:ext>
            </a:extLst>
          </p:cNvPr>
          <p:cNvSpPr/>
          <p:nvPr/>
        </p:nvSpPr>
        <p:spPr>
          <a:xfrm>
            <a:off x="15595600" y="3581400"/>
            <a:ext cx="304800" cy="2133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6256000" cy="9067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C9637D5-E305-7C6B-63B8-84FE44D94F9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434"/>
          <a:stretch>
            <a:fillRect/>
          </a:stretch>
        </p:blipFill>
        <p:spPr>
          <a:xfrm>
            <a:off x="-1954" y="761999"/>
            <a:ext cx="16256000" cy="8393723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r="5249"/>
          <a:stretch>
            <a:fillRect/>
          </a:stretch>
        </p:blipFill>
        <p:spPr>
          <a:xfrm>
            <a:off x="0" y="-152400"/>
            <a:ext cx="15402720" cy="9067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7EA1F1B-AFD8-33DF-EC1C-47FD9379C96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457200"/>
            <a:ext cx="16256000" cy="90678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1" name="Рукописні дані 20">
                <a:extLst>
                  <a:ext uri="{FF2B5EF4-FFF2-40B4-BE49-F238E27FC236}">
                    <a16:creationId xmlns:a16="http://schemas.microsoft.com/office/drawing/2014/main" id="{BA671ADD-FAF0-AF6D-19CD-B575699CA944}"/>
                  </a:ext>
                </a:extLst>
              </p14:cNvPr>
              <p14:cNvContentPartPr/>
              <p14:nvPr/>
            </p14:nvContentPartPr>
            <p14:xfrm>
              <a:off x="14248960" y="7050920"/>
              <a:ext cx="635760" cy="720"/>
            </p14:xfrm>
          </p:contentPart>
        </mc:Choice>
        <mc:Fallback xmlns="">
          <p:pic>
            <p:nvPicPr>
              <p:cNvPr id="21" name="Рукописні дані 20">
                <a:extLst>
                  <a:ext uri="{FF2B5EF4-FFF2-40B4-BE49-F238E27FC236}">
                    <a16:creationId xmlns:a16="http://schemas.microsoft.com/office/drawing/2014/main" id="{BA671ADD-FAF0-AF6D-19CD-B575699CA94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4240320" y="7032920"/>
                <a:ext cx="6534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4" name="Рукописні дані 23">
                <a:extLst>
                  <a:ext uri="{FF2B5EF4-FFF2-40B4-BE49-F238E27FC236}">
                    <a16:creationId xmlns:a16="http://schemas.microsoft.com/office/drawing/2014/main" id="{055523C9-E6BE-14B6-5C9F-75C7278A71E3}"/>
                  </a:ext>
                </a:extLst>
              </p14:cNvPr>
              <p14:cNvContentPartPr/>
              <p14:nvPr/>
            </p14:nvContentPartPr>
            <p14:xfrm>
              <a:off x="14899480" y="7050920"/>
              <a:ext cx="930600" cy="720"/>
            </p14:xfrm>
          </p:contentPart>
        </mc:Choice>
        <mc:Fallback xmlns="">
          <p:pic>
            <p:nvPicPr>
              <p:cNvPr id="24" name="Рукописні дані 23">
                <a:extLst>
                  <a:ext uri="{FF2B5EF4-FFF2-40B4-BE49-F238E27FC236}">
                    <a16:creationId xmlns:a16="http://schemas.microsoft.com/office/drawing/2014/main" id="{055523C9-E6BE-14B6-5C9F-75C7278A71E3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4890480" y="7032920"/>
                <a:ext cx="94824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6" name="Рукописні дані 25">
                <a:extLst>
                  <a:ext uri="{FF2B5EF4-FFF2-40B4-BE49-F238E27FC236}">
                    <a16:creationId xmlns:a16="http://schemas.microsoft.com/office/drawing/2014/main" id="{F73019F9-D6BB-CEF6-0402-2B0F03E60BBE}"/>
                  </a:ext>
                </a:extLst>
              </p14:cNvPr>
              <p14:cNvContentPartPr/>
              <p14:nvPr/>
            </p14:nvContentPartPr>
            <p14:xfrm>
              <a:off x="15829000" y="5196560"/>
              <a:ext cx="720" cy="1839240"/>
            </p14:xfrm>
          </p:contentPart>
        </mc:Choice>
        <mc:Fallback xmlns="">
          <p:pic>
            <p:nvPicPr>
              <p:cNvPr id="26" name="Рукописні дані 25">
                <a:extLst>
                  <a:ext uri="{FF2B5EF4-FFF2-40B4-BE49-F238E27FC236}">
                    <a16:creationId xmlns:a16="http://schemas.microsoft.com/office/drawing/2014/main" id="{F73019F9-D6BB-CEF6-0402-2B0F03E60BBE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5811000" y="5187920"/>
                <a:ext cx="36000" cy="185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35" name="Рукописні дані 34">
                <a:extLst>
                  <a:ext uri="{FF2B5EF4-FFF2-40B4-BE49-F238E27FC236}">
                    <a16:creationId xmlns:a16="http://schemas.microsoft.com/office/drawing/2014/main" id="{E377F0CB-DBD2-3A8E-C215-4BD02DB043BD}"/>
                  </a:ext>
                </a:extLst>
              </p14:cNvPr>
              <p14:cNvContentPartPr/>
              <p14:nvPr/>
            </p14:nvContentPartPr>
            <p14:xfrm>
              <a:off x="11160520" y="4754240"/>
              <a:ext cx="4674240" cy="720"/>
            </p14:xfrm>
          </p:contentPart>
        </mc:Choice>
        <mc:Fallback xmlns="">
          <p:pic>
            <p:nvPicPr>
              <p:cNvPr id="35" name="Рукописні дані 34">
                <a:extLst>
                  <a:ext uri="{FF2B5EF4-FFF2-40B4-BE49-F238E27FC236}">
                    <a16:creationId xmlns:a16="http://schemas.microsoft.com/office/drawing/2014/main" id="{E377F0CB-DBD2-3A8E-C215-4BD02DB043BD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1151520" y="4736960"/>
                <a:ext cx="469188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37" name="Рукописні дані 36">
                <a:extLst>
                  <a:ext uri="{FF2B5EF4-FFF2-40B4-BE49-F238E27FC236}">
                    <a16:creationId xmlns:a16="http://schemas.microsoft.com/office/drawing/2014/main" id="{AC074CF6-71BB-2A1B-3374-80D69BB19299}"/>
                  </a:ext>
                </a:extLst>
              </p14:cNvPr>
              <p14:cNvContentPartPr/>
              <p14:nvPr/>
            </p14:nvContentPartPr>
            <p14:xfrm>
              <a:off x="15834400" y="4754600"/>
              <a:ext cx="720" cy="2277360"/>
            </p14:xfrm>
          </p:contentPart>
        </mc:Choice>
        <mc:Fallback xmlns="">
          <p:pic>
            <p:nvPicPr>
              <p:cNvPr id="37" name="Рукописні дані 36">
                <a:extLst>
                  <a:ext uri="{FF2B5EF4-FFF2-40B4-BE49-F238E27FC236}">
                    <a16:creationId xmlns:a16="http://schemas.microsoft.com/office/drawing/2014/main" id="{AC074CF6-71BB-2A1B-3374-80D69BB19299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5816400" y="4745600"/>
                <a:ext cx="36000" cy="229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50" name="Рукописні дані 49">
                <a:extLst>
                  <a:ext uri="{FF2B5EF4-FFF2-40B4-BE49-F238E27FC236}">
                    <a16:creationId xmlns:a16="http://schemas.microsoft.com/office/drawing/2014/main" id="{B0CAB276-3BCB-07BB-10F2-8D84964AE618}"/>
                  </a:ext>
                </a:extLst>
              </p14:cNvPr>
              <p14:cNvContentPartPr/>
              <p14:nvPr/>
            </p14:nvContentPartPr>
            <p14:xfrm>
              <a:off x="14215425" y="6883350"/>
              <a:ext cx="102240" cy="121320"/>
            </p14:xfrm>
          </p:contentPart>
        </mc:Choice>
        <mc:Fallback xmlns="">
          <p:pic>
            <p:nvPicPr>
              <p:cNvPr id="50" name="Рукописні дані 49">
                <a:extLst>
                  <a:ext uri="{FF2B5EF4-FFF2-40B4-BE49-F238E27FC236}">
                    <a16:creationId xmlns:a16="http://schemas.microsoft.com/office/drawing/2014/main" id="{B0CAB276-3BCB-07BB-10F2-8D84964AE618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4197785" y="6865710"/>
                <a:ext cx="137880" cy="156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51" name="Рукописні дані 50">
                <a:extLst>
                  <a:ext uri="{FF2B5EF4-FFF2-40B4-BE49-F238E27FC236}">
                    <a16:creationId xmlns:a16="http://schemas.microsoft.com/office/drawing/2014/main" id="{AD66684D-CB93-70BC-317D-3AA6C2A7C54F}"/>
                  </a:ext>
                </a:extLst>
              </p14:cNvPr>
              <p14:cNvContentPartPr/>
              <p14:nvPr/>
            </p14:nvContentPartPr>
            <p14:xfrm>
              <a:off x="14176905" y="7000350"/>
              <a:ext cx="88560" cy="10440"/>
            </p14:xfrm>
          </p:contentPart>
        </mc:Choice>
        <mc:Fallback xmlns="">
          <p:pic>
            <p:nvPicPr>
              <p:cNvPr id="51" name="Рукописні дані 50">
                <a:extLst>
                  <a:ext uri="{FF2B5EF4-FFF2-40B4-BE49-F238E27FC236}">
                    <a16:creationId xmlns:a16="http://schemas.microsoft.com/office/drawing/2014/main" id="{AD66684D-CB93-70BC-317D-3AA6C2A7C54F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4159265" y="6982350"/>
                <a:ext cx="124200" cy="46080"/>
              </a:xfrm>
              <a:prstGeom prst="rect">
                <a:avLst/>
              </a:prstGeom>
            </p:spPr>
          </p:pic>
        </mc:Fallback>
      </mc:AlternateContent>
      <p:grpSp>
        <p:nvGrpSpPr>
          <p:cNvPr id="59" name="Групувати 58">
            <a:extLst>
              <a:ext uri="{FF2B5EF4-FFF2-40B4-BE49-F238E27FC236}">
                <a16:creationId xmlns:a16="http://schemas.microsoft.com/office/drawing/2014/main" id="{3C4592A7-8FFF-D9B3-BED2-EFE24B64F414}"/>
              </a:ext>
            </a:extLst>
          </p:cNvPr>
          <p:cNvGrpSpPr/>
          <p:nvPr/>
        </p:nvGrpSpPr>
        <p:grpSpPr>
          <a:xfrm>
            <a:off x="14241705" y="7015830"/>
            <a:ext cx="15480" cy="4320"/>
            <a:chOff x="14241705" y="7015830"/>
            <a:chExt cx="15480" cy="4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53" name="Рукописні дані 52">
                  <a:extLst>
                    <a:ext uri="{FF2B5EF4-FFF2-40B4-BE49-F238E27FC236}">
                      <a16:creationId xmlns:a16="http://schemas.microsoft.com/office/drawing/2014/main" id="{2D860912-658A-F7EB-5D83-53E053F7ACC3}"/>
                    </a:ext>
                  </a:extLst>
                </p14:cNvPr>
                <p14:cNvContentPartPr/>
                <p14:nvPr/>
              </p14:nvContentPartPr>
              <p14:xfrm>
                <a:off x="14256825" y="7015830"/>
                <a:ext cx="360" cy="360"/>
              </p14:xfrm>
            </p:contentPart>
          </mc:Choice>
          <mc:Fallback xmlns="">
            <p:pic>
              <p:nvPicPr>
                <p:cNvPr id="53" name="Рукописні дані 52">
                  <a:extLst>
                    <a:ext uri="{FF2B5EF4-FFF2-40B4-BE49-F238E27FC236}">
                      <a16:creationId xmlns:a16="http://schemas.microsoft.com/office/drawing/2014/main" id="{2D860912-658A-F7EB-5D83-53E053F7ACC3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14239185" y="6998190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54" name="Рукописні дані 53">
                  <a:extLst>
                    <a:ext uri="{FF2B5EF4-FFF2-40B4-BE49-F238E27FC236}">
                      <a16:creationId xmlns:a16="http://schemas.microsoft.com/office/drawing/2014/main" id="{5B3DBE2C-2BE7-8C32-7BB7-63E225DA851B}"/>
                    </a:ext>
                  </a:extLst>
                </p14:cNvPr>
                <p14:cNvContentPartPr/>
                <p14:nvPr/>
              </p14:nvContentPartPr>
              <p14:xfrm>
                <a:off x="14256825" y="7015830"/>
                <a:ext cx="360" cy="360"/>
              </p14:xfrm>
            </p:contentPart>
          </mc:Choice>
          <mc:Fallback xmlns="">
            <p:pic>
              <p:nvPicPr>
                <p:cNvPr id="54" name="Рукописні дані 53">
                  <a:extLst>
                    <a:ext uri="{FF2B5EF4-FFF2-40B4-BE49-F238E27FC236}">
                      <a16:creationId xmlns:a16="http://schemas.microsoft.com/office/drawing/2014/main" id="{5B3DBE2C-2BE7-8C32-7BB7-63E225DA851B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14239185" y="6998190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56" name="Рукописні дані 55">
                  <a:extLst>
                    <a:ext uri="{FF2B5EF4-FFF2-40B4-BE49-F238E27FC236}">
                      <a16:creationId xmlns:a16="http://schemas.microsoft.com/office/drawing/2014/main" id="{981C8C6A-E29A-E0AE-BDC7-EEE61AE3C4C1}"/>
                    </a:ext>
                  </a:extLst>
                </p14:cNvPr>
                <p14:cNvContentPartPr/>
                <p14:nvPr/>
              </p14:nvContentPartPr>
              <p14:xfrm>
                <a:off x="14241705" y="7019790"/>
                <a:ext cx="360" cy="360"/>
              </p14:xfrm>
            </p:contentPart>
          </mc:Choice>
          <mc:Fallback xmlns="">
            <p:pic>
              <p:nvPicPr>
                <p:cNvPr id="56" name="Рукописні дані 55">
                  <a:extLst>
                    <a:ext uri="{FF2B5EF4-FFF2-40B4-BE49-F238E27FC236}">
                      <a16:creationId xmlns:a16="http://schemas.microsoft.com/office/drawing/2014/main" id="{981C8C6A-E29A-E0AE-BDC7-EEE61AE3C4C1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14223705" y="7001790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58" name="Рукописні дані 57">
                  <a:extLst>
                    <a:ext uri="{FF2B5EF4-FFF2-40B4-BE49-F238E27FC236}">
                      <a16:creationId xmlns:a16="http://schemas.microsoft.com/office/drawing/2014/main" id="{42D639FF-41CA-9E30-FDE4-3823A641A243}"/>
                    </a:ext>
                  </a:extLst>
                </p14:cNvPr>
                <p14:cNvContentPartPr/>
                <p14:nvPr/>
              </p14:nvContentPartPr>
              <p14:xfrm>
                <a:off x="14241705" y="7019790"/>
                <a:ext cx="360" cy="360"/>
              </p14:xfrm>
            </p:contentPart>
          </mc:Choice>
          <mc:Fallback xmlns="">
            <p:pic>
              <p:nvPicPr>
                <p:cNvPr id="58" name="Рукописні дані 57">
                  <a:extLst>
                    <a:ext uri="{FF2B5EF4-FFF2-40B4-BE49-F238E27FC236}">
                      <a16:creationId xmlns:a16="http://schemas.microsoft.com/office/drawing/2014/main" id="{42D639FF-41CA-9E30-FDE4-3823A641A243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14223705" y="7001790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60" name="Рукописні дані 59">
                <a:extLst>
                  <a:ext uri="{FF2B5EF4-FFF2-40B4-BE49-F238E27FC236}">
                    <a16:creationId xmlns:a16="http://schemas.microsoft.com/office/drawing/2014/main" id="{44AD2968-9845-DCE3-0D84-AE9D7FB14991}"/>
                  </a:ext>
                </a:extLst>
              </p14:cNvPr>
              <p14:cNvContentPartPr/>
              <p14:nvPr/>
            </p14:nvContentPartPr>
            <p14:xfrm>
              <a:off x="14241705" y="6865350"/>
              <a:ext cx="360" cy="360"/>
            </p14:xfrm>
          </p:contentPart>
        </mc:Choice>
        <mc:Fallback xmlns="">
          <p:pic>
            <p:nvPicPr>
              <p:cNvPr id="60" name="Рукописні дані 59">
                <a:extLst>
                  <a:ext uri="{FF2B5EF4-FFF2-40B4-BE49-F238E27FC236}">
                    <a16:creationId xmlns:a16="http://schemas.microsoft.com/office/drawing/2014/main" id="{44AD2968-9845-DCE3-0D84-AE9D7FB14991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4223705" y="684771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70" name="Рукописні дані 69">
                <a:extLst>
                  <a:ext uri="{FF2B5EF4-FFF2-40B4-BE49-F238E27FC236}">
                    <a16:creationId xmlns:a16="http://schemas.microsoft.com/office/drawing/2014/main" id="{2B73FFE5-EF35-61D4-AC39-C64241959E98}"/>
                  </a:ext>
                </a:extLst>
              </p14:cNvPr>
              <p14:cNvContentPartPr/>
              <p14:nvPr/>
            </p14:nvContentPartPr>
            <p14:xfrm>
              <a:off x="14239545" y="6840510"/>
              <a:ext cx="720" cy="242640"/>
            </p14:xfrm>
          </p:contentPart>
        </mc:Choice>
        <mc:Fallback xmlns="">
          <p:pic>
            <p:nvPicPr>
              <p:cNvPr id="70" name="Рукописні дані 69">
                <a:extLst>
                  <a:ext uri="{FF2B5EF4-FFF2-40B4-BE49-F238E27FC236}">
                    <a16:creationId xmlns:a16="http://schemas.microsoft.com/office/drawing/2014/main" id="{2B73FFE5-EF35-61D4-AC39-C64241959E98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14227305" y="6834390"/>
                <a:ext cx="25200" cy="254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73" name="Рукописні дані 72">
                <a:extLst>
                  <a:ext uri="{FF2B5EF4-FFF2-40B4-BE49-F238E27FC236}">
                    <a16:creationId xmlns:a16="http://schemas.microsoft.com/office/drawing/2014/main" id="{3601CAFD-58BB-33FE-A6DF-81605BCB8A45}"/>
                  </a:ext>
                </a:extLst>
              </p14:cNvPr>
              <p14:cNvContentPartPr/>
              <p14:nvPr/>
            </p14:nvContentPartPr>
            <p14:xfrm>
              <a:off x="14175105" y="7049670"/>
              <a:ext cx="122040" cy="1440"/>
            </p14:xfrm>
          </p:contentPart>
        </mc:Choice>
        <mc:Fallback xmlns="">
          <p:pic>
            <p:nvPicPr>
              <p:cNvPr id="73" name="Рукописні дані 72">
                <a:extLst>
                  <a:ext uri="{FF2B5EF4-FFF2-40B4-BE49-F238E27FC236}">
                    <a16:creationId xmlns:a16="http://schemas.microsoft.com/office/drawing/2014/main" id="{3601CAFD-58BB-33FE-A6DF-81605BCB8A45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14166105" y="7040670"/>
                <a:ext cx="139680" cy="19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77" name="Рукописні дані 76">
                <a:extLst>
                  <a:ext uri="{FF2B5EF4-FFF2-40B4-BE49-F238E27FC236}">
                    <a16:creationId xmlns:a16="http://schemas.microsoft.com/office/drawing/2014/main" id="{EFB19A2B-F758-F389-BE68-709771FB6CAD}"/>
                  </a:ext>
                </a:extLst>
              </p14:cNvPr>
              <p14:cNvContentPartPr/>
              <p14:nvPr/>
            </p14:nvContentPartPr>
            <p14:xfrm>
              <a:off x="12892710" y="6830760"/>
              <a:ext cx="2705400" cy="720"/>
            </p14:xfrm>
          </p:contentPart>
        </mc:Choice>
        <mc:Fallback xmlns="">
          <p:pic>
            <p:nvPicPr>
              <p:cNvPr id="77" name="Рукописні дані 76">
                <a:extLst>
                  <a:ext uri="{FF2B5EF4-FFF2-40B4-BE49-F238E27FC236}">
                    <a16:creationId xmlns:a16="http://schemas.microsoft.com/office/drawing/2014/main" id="{EFB19A2B-F758-F389-BE68-709771FB6CAD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12884070" y="6813480"/>
                <a:ext cx="2723040" cy="3600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125" t="4822" r="3125" b="-200"/>
          <a:stretch>
            <a:fillRect/>
          </a:stretch>
        </p:blipFill>
        <p:spPr>
          <a:xfrm>
            <a:off x="508000" y="18143"/>
            <a:ext cx="15240000" cy="86487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FDE0B50-D2F0-87B2-E7CD-69648699F0A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622"/>
          <a:stretch>
            <a:fillRect/>
          </a:stretch>
        </p:blipFill>
        <p:spPr>
          <a:xfrm>
            <a:off x="-7679" y="419100"/>
            <a:ext cx="16256000" cy="86487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125" t="5452" r="3594"/>
          <a:stretch>
            <a:fillRect/>
          </a:stretch>
        </p:blipFill>
        <p:spPr>
          <a:xfrm>
            <a:off x="508000" y="76200"/>
            <a:ext cx="15163800" cy="85733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428302D-8B2D-E256-34EF-7C2BC9A21D8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452"/>
          <a:stretch>
            <a:fillRect/>
          </a:stretch>
        </p:blipFill>
        <p:spPr>
          <a:xfrm>
            <a:off x="0" y="418214"/>
            <a:ext cx="16256000" cy="8573386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5000" r="5937"/>
          <a:stretch>
            <a:fillRect/>
          </a:stretch>
        </p:blipFill>
        <p:spPr>
          <a:xfrm>
            <a:off x="812800" y="38100"/>
            <a:ext cx="14478000" cy="9067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E17ADF8-F4A4-26D3-5219-F67B2E5CFEF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622"/>
          <a:stretch>
            <a:fillRect/>
          </a:stretch>
        </p:blipFill>
        <p:spPr>
          <a:xfrm>
            <a:off x="0" y="457200"/>
            <a:ext cx="16256000" cy="86487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0</Words>
  <Application>Microsoft Office PowerPoint</Application>
  <PresentationFormat>Довільний</PresentationFormat>
  <Paragraphs>0</Paragraphs>
  <Slides>20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20</vt:i4>
      </vt:variant>
    </vt:vector>
  </HeadingPairs>
  <TitlesOfParts>
    <vt:vector size="23" baseType="lpstr">
      <vt:lpstr>Arial</vt:lpstr>
      <vt:lpstr>Calibri</vt:lpstr>
      <vt:lpstr>Office Theme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Yana Hladyshchuk</cp:lastModifiedBy>
  <cp:revision>1</cp:revision>
  <dcterms:created xsi:type="dcterms:W3CDTF">2006-08-16T00:00:00Z</dcterms:created>
  <dcterms:modified xsi:type="dcterms:W3CDTF">2026-03-14T19:46:05Z</dcterms:modified>
</cp:coreProperties>
</file>