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1" r:id="rId18"/>
    <p:sldId id="272" r:id="rId19"/>
    <p:sldId id="273" r:id="rId2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0B3"/>
    <a:srgbClr val="051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95E3AD-7EAA-4270-BFEA-7A7574A3E7A0}" v="8" dt="2026-03-08T12:37:55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888" y="2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a Hladyshchuk" userId="76f89f3d3a5d35e1" providerId="LiveId" clId="{57AFC747-19C7-44B3-8C4B-E513CF6FC1C7}"/>
    <pc:docChg chg="custSel addSld modSld">
      <pc:chgData name="Yana Hladyshchuk" userId="76f89f3d3a5d35e1" providerId="LiveId" clId="{57AFC747-19C7-44B3-8C4B-E513CF6FC1C7}" dt="2026-03-08T12:39:00.985" v="74" actId="14100"/>
      <pc:docMkLst>
        <pc:docMk/>
      </pc:docMkLst>
      <pc:sldChg chg="addSp delSp modSp mod modClrScheme chgLayout">
        <pc:chgData name="Yana Hladyshchuk" userId="76f89f3d3a5d35e1" providerId="LiveId" clId="{57AFC747-19C7-44B3-8C4B-E513CF6FC1C7}" dt="2026-03-08T12:37:22.968" v="55" actId="478"/>
        <pc:sldMkLst>
          <pc:docMk/>
          <pc:sldMk cId="0" sldId="270"/>
        </pc:sldMkLst>
        <pc:spChg chg="add del mod ord">
          <ac:chgData name="Yana Hladyshchuk" userId="76f89f3d3a5d35e1" providerId="LiveId" clId="{57AFC747-19C7-44B3-8C4B-E513CF6FC1C7}" dt="2026-03-08T12:35:33.913" v="25" actId="478"/>
          <ac:spMkLst>
            <pc:docMk/>
            <pc:sldMk cId="0" sldId="270"/>
            <ac:spMk id="3" creationId="{4C497F20-50B8-917A-7344-4818870E10D3}"/>
          </ac:spMkLst>
        </pc:spChg>
        <pc:spChg chg="add del mod ord">
          <ac:chgData name="Yana Hladyshchuk" userId="76f89f3d3a5d35e1" providerId="LiveId" clId="{57AFC747-19C7-44B3-8C4B-E513CF6FC1C7}" dt="2026-03-08T12:35:32.332" v="24" actId="700"/>
          <ac:spMkLst>
            <pc:docMk/>
            <pc:sldMk cId="0" sldId="270"/>
            <ac:spMk id="4" creationId="{443C1577-E4DC-4561-483B-28CD283087A9}"/>
          </ac:spMkLst>
        </pc:spChg>
        <pc:spChg chg="add del mod">
          <ac:chgData name="Yana Hladyshchuk" userId="76f89f3d3a5d35e1" providerId="LiveId" clId="{57AFC747-19C7-44B3-8C4B-E513CF6FC1C7}" dt="2026-03-08T12:37:22.968" v="55" actId="478"/>
          <ac:spMkLst>
            <pc:docMk/>
            <pc:sldMk cId="0" sldId="270"/>
            <ac:spMk id="5" creationId="{D5DEC1B8-DB27-0DE6-D963-9755FD28AF19}"/>
          </ac:spMkLst>
        </pc:spChg>
      </pc:sldChg>
      <pc:sldChg chg="addSp delSp modSp new mod modClrScheme chgLayout">
        <pc:chgData name="Yana Hladyshchuk" userId="76f89f3d3a5d35e1" providerId="LiveId" clId="{57AFC747-19C7-44B3-8C4B-E513CF6FC1C7}" dt="2026-03-08T12:39:00.985" v="74" actId="14100"/>
        <pc:sldMkLst>
          <pc:docMk/>
          <pc:sldMk cId="2689651894" sldId="274"/>
        </pc:sldMkLst>
        <pc:spChg chg="add mod ord">
          <ac:chgData name="Yana Hladyshchuk" userId="76f89f3d3a5d35e1" providerId="LiveId" clId="{57AFC747-19C7-44B3-8C4B-E513CF6FC1C7}" dt="2026-03-08T12:36:33.717" v="41" actId="1076"/>
          <ac:spMkLst>
            <pc:docMk/>
            <pc:sldMk cId="2689651894" sldId="274"/>
            <ac:spMk id="4" creationId="{B8E79648-45B0-9543-0A34-210B7B0A201A}"/>
          </ac:spMkLst>
        </pc:spChg>
        <pc:spChg chg="add del mod ord">
          <ac:chgData name="Yana Hladyshchuk" userId="76f89f3d3a5d35e1" providerId="LiveId" clId="{57AFC747-19C7-44B3-8C4B-E513CF6FC1C7}" dt="2026-03-08T12:35:49.635" v="32" actId="478"/>
          <ac:spMkLst>
            <pc:docMk/>
            <pc:sldMk cId="2689651894" sldId="274"/>
            <ac:spMk id="5" creationId="{E6D0D836-E716-3F7C-833F-2E110C91E084}"/>
          </ac:spMkLst>
        </pc:spChg>
        <pc:spChg chg="add mod">
          <ac:chgData name="Yana Hladyshchuk" userId="76f89f3d3a5d35e1" providerId="LiveId" clId="{57AFC747-19C7-44B3-8C4B-E513CF6FC1C7}" dt="2026-03-08T12:36:30.497" v="40" actId="14100"/>
          <ac:spMkLst>
            <pc:docMk/>
            <pc:sldMk cId="2689651894" sldId="274"/>
            <ac:spMk id="6" creationId="{3F5B283D-3FC0-AD99-CB0F-6052D663E118}"/>
          </ac:spMkLst>
        </pc:spChg>
        <pc:spChg chg="add mod">
          <ac:chgData name="Yana Hladyshchuk" userId="76f89f3d3a5d35e1" providerId="LiveId" clId="{57AFC747-19C7-44B3-8C4B-E513CF6FC1C7}" dt="2026-03-08T12:36:38.509" v="43" actId="1076"/>
          <ac:spMkLst>
            <pc:docMk/>
            <pc:sldMk cId="2689651894" sldId="274"/>
            <ac:spMk id="7" creationId="{16DC8161-8F43-46C2-2D0E-BBFDE5894198}"/>
          </ac:spMkLst>
        </pc:spChg>
        <pc:spChg chg="add mod">
          <ac:chgData name="Yana Hladyshchuk" userId="76f89f3d3a5d35e1" providerId="LiveId" clId="{57AFC747-19C7-44B3-8C4B-E513CF6FC1C7}" dt="2026-03-08T12:37:47.208" v="62" actId="1076"/>
          <ac:spMkLst>
            <pc:docMk/>
            <pc:sldMk cId="2689651894" sldId="274"/>
            <ac:spMk id="8" creationId="{EC33D9BF-1F0F-E685-9974-D76C7DFBD2DA}"/>
          </ac:spMkLst>
        </pc:spChg>
        <pc:spChg chg="add mod">
          <ac:chgData name="Yana Hladyshchuk" userId="76f89f3d3a5d35e1" providerId="LiveId" clId="{57AFC747-19C7-44B3-8C4B-E513CF6FC1C7}" dt="2026-03-08T12:39:00.985" v="74" actId="14100"/>
          <ac:spMkLst>
            <pc:docMk/>
            <pc:sldMk cId="2689651894" sldId="274"/>
            <ac:spMk id="9" creationId="{8627A58E-4178-523C-9A31-B657BF4DF25E}"/>
          </ac:spMkLst>
        </pc:spChg>
        <pc:spChg chg="add mod">
          <ac:chgData name="Yana Hladyshchuk" userId="76f89f3d3a5d35e1" providerId="LiveId" clId="{57AFC747-19C7-44B3-8C4B-E513CF6FC1C7}" dt="2026-03-08T12:38:56.225" v="73" actId="14100"/>
          <ac:spMkLst>
            <pc:docMk/>
            <pc:sldMk cId="2689651894" sldId="274"/>
            <ac:spMk id="10" creationId="{8FC328B9-37DC-7DB5-3F59-7723267544D8}"/>
          </ac:spMkLst>
        </pc:spChg>
        <pc:spChg chg="add mod">
          <ac:chgData name="Yana Hladyshchuk" userId="76f89f3d3a5d35e1" providerId="LiveId" clId="{57AFC747-19C7-44B3-8C4B-E513CF6FC1C7}" dt="2026-03-08T12:37:51.635" v="63"/>
          <ac:spMkLst>
            <pc:docMk/>
            <pc:sldMk cId="2689651894" sldId="274"/>
            <ac:spMk id="11" creationId="{4DB3FA60-03F2-5AF2-FC86-44F0942BC169}"/>
          </ac:spMkLst>
        </pc:spChg>
        <pc:spChg chg="add mod">
          <ac:chgData name="Yana Hladyshchuk" userId="76f89f3d3a5d35e1" providerId="LiveId" clId="{57AFC747-19C7-44B3-8C4B-E513CF6FC1C7}" dt="2026-03-08T12:37:51.635" v="63"/>
          <ac:spMkLst>
            <pc:docMk/>
            <pc:sldMk cId="2689651894" sldId="274"/>
            <ac:spMk id="12" creationId="{6C8FFDFA-98DB-45EA-8203-23292804B18B}"/>
          </ac:spMkLst>
        </pc:spChg>
        <pc:spChg chg="add mod">
          <ac:chgData name="Yana Hladyshchuk" userId="76f89f3d3a5d35e1" providerId="LiveId" clId="{57AFC747-19C7-44B3-8C4B-E513CF6FC1C7}" dt="2026-03-08T12:37:51.635" v="63"/>
          <ac:spMkLst>
            <pc:docMk/>
            <pc:sldMk cId="2689651894" sldId="274"/>
            <ac:spMk id="13" creationId="{1FDF610E-C4F7-0F9D-2FAC-6B45B2FDB6C2}"/>
          </ac:spMkLst>
        </pc:spChg>
        <pc:spChg chg="add mod">
          <ac:chgData name="Yana Hladyshchuk" userId="76f89f3d3a5d35e1" providerId="LiveId" clId="{57AFC747-19C7-44B3-8C4B-E513CF6FC1C7}" dt="2026-03-08T12:38:13.103" v="67" actId="1076"/>
          <ac:spMkLst>
            <pc:docMk/>
            <pc:sldMk cId="2689651894" sldId="274"/>
            <ac:spMk id="14" creationId="{F737A3CA-2855-2992-8F6F-4D127557EFF9}"/>
          </ac:spMkLst>
        </pc:spChg>
        <pc:spChg chg="add mod">
          <ac:chgData name="Yana Hladyshchuk" userId="76f89f3d3a5d35e1" providerId="LiveId" clId="{57AFC747-19C7-44B3-8C4B-E513CF6FC1C7}" dt="2026-03-08T12:38:28.277" v="69" actId="1076"/>
          <ac:spMkLst>
            <pc:docMk/>
            <pc:sldMk cId="2689651894" sldId="274"/>
            <ac:spMk id="15" creationId="{0C77A9F5-0671-B64C-68D7-4F9E6CB8CBE8}"/>
          </ac:spMkLst>
        </pc:spChg>
        <pc:spChg chg="add mod">
          <ac:chgData name="Yana Hladyshchuk" userId="76f89f3d3a5d35e1" providerId="LiveId" clId="{57AFC747-19C7-44B3-8C4B-E513CF6FC1C7}" dt="2026-03-08T12:38:33.648" v="70" actId="1076"/>
          <ac:spMkLst>
            <pc:docMk/>
            <pc:sldMk cId="2689651894" sldId="274"/>
            <ac:spMk id="16" creationId="{98419DE8-4DB2-F241-6CD3-60427AAA0FA0}"/>
          </ac:spMkLst>
        </pc:spChg>
        <pc:picChg chg="add mod">
          <ac:chgData name="Yana Hladyshchuk" userId="76f89f3d3a5d35e1" providerId="LiveId" clId="{57AFC747-19C7-44B3-8C4B-E513CF6FC1C7}" dt="2026-03-08T12:34:49.166" v="6" actId="1076"/>
          <ac:picMkLst>
            <pc:docMk/>
            <pc:sldMk cId="2689651894" sldId="274"/>
            <ac:picMk id="3" creationId="{94F2B3D7-DA8E-CC1B-8417-085B898223E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схема, Паралель, число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94F2B3D7-DA8E-CC1B-8417-085B89822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68" y="203752"/>
            <a:ext cx="7500464" cy="8736496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8E79648-45B0-9543-0A34-210B7B0A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203752"/>
            <a:ext cx="7772400" cy="1362075"/>
          </a:xfrm>
        </p:spPr>
        <p:txBody>
          <a:bodyPr>
            <a:normAutofit/>
          </a:bodyPr>
          <a:lstStyle/>
          <a:p>
            <a:r>
              <a:rPr lang="uk-UA" sz="5400" dirty="0">
                <a:solidFill>
                  <a:srgbClr val="051C48"/>
                </a:solidFill>
              </a:rPr>
              <a:t>ПРИКЛАД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3F5B283D-3FC0-AD99-CB0F-6052D663E118}"/>
              </a:ext>
            </a:extLst>
          </p:cNvPr>
          <p:cNvSpPr/>
          <p:nvPr/>
        </p:nvSpPr>
        <p:spPr>
          <a:xfrm>
            <a:off x="0" y="0"/>
            <a:ext cx="905432" cy="9170504"/>
          </a:xfrm>
          <a:prstGeom prst="rect">
            <a:avLst/>
          </a:prstGeom>
          <a:solidFill>
            <a:srgbClr val="051C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16DC8161-8F43-46C2-2D0E-BBFDE5894198}"/>
              </a:ext>
            </a:extLst>
          </p:cNvPr>
          <p:cNvSpPr/>
          <p:nvPr/>
        </p:nvSpPr>
        <p:spPr>
          <a:xfrm>
            <a:off x="15350568" y="0"/>
            <a:ext cx="905432" cy="9170504"/>
          </a:xfrm>
          <a:prstGeom prst="rect">
            <a:avLst/>
          </a:prstGeom>
          <a:solidFill>
            <a:srgbClr val="051C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EC33D9BF-1F0F-E685-9974-D76C7DFBD2DA}"/>
              </a:ext>
            </a:extLst>
          </p:cNvPr>
          <p:cNvSpPr/>
          <p:nvPr/>
        </p:nvSpPr>
        <p:spPr>
          <a:xfrm rot="5400000">
            <a:off x="13614566" y="181146"/>
            <a:ext cx="228600" cy="3219108"/>
          </a:xfrm>
          <a:prstGeom prst="rect">
            <a:avLst/>
          </a:prstGeom>
          <a:solidFill>
            <a:srgbClr val="1E50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627A58E-4178-523C-9A31-B657BF4DF25E}"/>
              </a:ext>
            </a:extLst>
          </p:cNvPr>
          <p:cNvSpPr/>
          <p:nvPr/>
        </p:nvSpPr>
        <p:spPr>
          <a:xfrm rot="5400000">
            <a:off x="14482484" y="3551516"/>
            <a:ext cx="228600" cy="1507568"/>
          </a:xfrm>
          <a:prstGeom prst="rect">
            <a:avLst/>
          </a:prstGeom>
          <a:solidFill>
            <a:srgbClr val="1E50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FC328B9-37DC-7DB5-3F59-7723267544D8}"/>
              </a:ext>
            </a:extLst>
          </p:cNvPr>
          <p:cNvSpPr/>
          <p:nvPr/>
        </p:nvSpPr>
        <p:spPr>
          <a:xfrm rot="5400000">
            <a:off x="14101484" y="1494116"/>
            <a:ext cx="228600" cy="2269568"/>
          </a:xfrm>
          <a:prstGeom prst="rect">
            <a:avLst/>
          </a:prstGeom>
          <a:solidFill>
            <a:srgbClr val="1E50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737A3CA-2855-2992-8F6F-4D127557EFF9}"/>
              </a:ext>
            </a:extLst>
          </p:cNvPr>
          <p:cNvSpPr/>
          <p:nvPr/>
        </p:nvSpPr>
        <p:spPr>
          <a:xfrm rot="5400000">
            <a:off x="2501182" y="3305346"/>
            <a:ext cx="76200" cy="3219108"/>
          </a:xfrm>
          <a:prstGeom prst="rect">
            <a:avLst/>
          </a:prstGeom>
          <a:solidFill>
            <a:srgbClr val="1E50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0C77A9F5-0671-B64C-68D7-4F9E6CB8CBE8}"/>
              </a:ext>
            </a:extLst>
          </p:cNvPr>
          <p:cNvSpPr/>
          <p:nvPr/>
        </p:nvSpPr>
        <p:spPr>
          <a:xfrm rot="5400000">
            <a:off x="2501182" y="5362746"/>
            <a:ext cx="76200" cy="3219108"/>
          </a:xfrm>
          <a:prstGeom prst="rect">
            <a:avLst/>
          </a:prstGeom>
          <a:solidFill>
            <a:srgbClr val="1E50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98419DE8-4DB2-F241-6CD3-60427AAA0FA0}"/>
              </a:ext>
            </a:extLst>
          </p:cNvPr>
          <p:cNvSpPr/>
          <p:nvPr/>
        </p:nvSpPr>
        <p:spPr>
          <a:xfrm rot="5400000">
            <a:off x="2451486" y="946459"/>
            <a:ext cx="76200" cy="3219108"/>
          </a:xfrm>
          <a:prstGeom prst="rect">
            <a:avLst/>
          </a:prstGeom>
          <a:solidFill>
            <a:srgbClr val="1E50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9651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</Words>
  <Application>Microsoft Office PowerPoint</Application>
  <PresentationFormat>Довільний</PresentationFormat>
  <Paragraphs>1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ПРИКЛАД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Yana Hladyshchuk</cp:lastModifiedBy>
  <cp:revision>1</cp:revision>
  <dcterms:created xsi:type="dcterms:W3CDTF">2006-08-16T00:00:00Z</dcterms:created>
  <dcterms:modified xsi:type="dcterms:W3CDTF">2026-03-08T12:39:05Z</dcterms:modified>
</cp:coreProperties>
</file>