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92"/>
  </p:normalViewPr>
  <p:slideViewPr>
    <p:cSldViewPr snapToGrid="0">
      <p:cViewPr varScale="1">
        <p:scale>
          <a:sx n="114" d="100"/>
          <a:sy n="114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0050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5616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0325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68247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7143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68597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3827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9236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3091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56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3469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7978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214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5627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1478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76427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19496-8BD9-2E45-97F9-B856065FD92D}" type="datetimeFigureOut">
              <a:rPr lang="ru-UA" smtClean="0"/>
              <a:t>23.03.2025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60B7113-51EC-344D-A91A-2229D1D7CF4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44638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7DEC27-6E3D-72AA-57AA-7C6D5DCFA3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Практичне 24.03.2025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F880FD-A8E6-520B-9B29-2FA9F239A4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50113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8D2016-E95C-E36B-0965-C70132208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245327"/>
            <a:ext cx="11508058" cy="6434253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Самофотографія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Згадайте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робили,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позавчора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заповніть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бланк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дня» (табл. 1). </a:t>
            </a:r>
          </a:p>
          <a:p>
            <a:pPr algn="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бланка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гігієнічні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друзями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членами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 годин,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 раз,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відпочиваю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 годин. Я читаю ...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дивлюся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 годин. За один день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 годин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друзями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провести ...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 км, ... раз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транспортом</a:t>
            </a:r>
            <a:r>
              <a:rPr lang="ru-RU" dirty="0"/>
              <a:t>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A553E5C-8F70-AC53-853B-2813AC7DE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2470150"/>
            <a:ext cx="7772400" cy="160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69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BA38746-6C75-91DE-8BF5-9F206FC66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367991"/>
            <a:ext cx="11485756" cy="6099716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Ваш день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 рази. Вам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використавши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два рази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50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336B00-02D6-2BDF-7928-54F66FFC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9" y="167269"/>
            <a:ext cx="11608420" cy="653461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секунди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Співвіднесіть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ДІАГНОСТИКА ПОЧУТТЯ ЧАСУ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оберіть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вас час,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виспатися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Так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затягнувся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ввічливій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фразою?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Так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думаю,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один і той же день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приходить в голову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Так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сідайте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передачу,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а) Так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580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8EEDE69-D7FE-9951-1427-034796BAA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234176"/>
            <a:ext cx="11742234" cy="6445403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1-2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будете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канікули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знаю,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вас час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а) Шкода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добре,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найнеобхідніше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Так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7)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книги,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цікаво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ковтаю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книгу,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залишивши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Читаю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десятків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У мене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книги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день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відключається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Тим,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щастить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Мучать вас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встигли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а)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неприємно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Так,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ставлюся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спокійно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793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0B25C1F-FCBC-D130-B848-D403A83BD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7" y="278780"/>
            <a:ext cx="11496907" cy="6579219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годину»?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Не знаю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думаю,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вам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членами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Так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в новому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час?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роблю регулярно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книжку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і так добре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пам'ятаю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забути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на завтра?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постараюся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настрою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в) Думаю,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встигну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завтра, так і поступаю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497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6488C2-5261-5C75-2D3E-B5A608560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278779"/>
            <a:ext cx="11519210" cy="63673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дивлячись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годинник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Так, для мене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помічаю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коли я добре себе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почуваю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знаю,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Знаю,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так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нормально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замислювався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як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просто я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думав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мене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418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CC7CE80-6D81-DECE-193E-24C638F9F7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1112" y="350591"/>
            <a:ext cx="8596312" cy="3078409"/>
          </a:xfrm>
        </p:spPr>
      </p:pic>
    </p:spTree>
    <p:extLst>
      <p:ext uri="{BB962C8B-B14F-4D97-AF65-F5344CB8AC3E}">
        <p14:creationId xmlns:p14="http://schemas.microsoft.com/office/powerpoint/2010/main" val="718447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47C01C-B36B-28EC-DB3F-103C6A341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356839"/>
            <a:ext cx="11452302" cy="6289288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до 40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вас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 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беретеся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доводите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забуваєте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41 до 80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все 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вас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неорганізованість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вас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вам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81 до 110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як правило, добре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111 до 168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81409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88</TotalTime>
  <Words>1173</Words>
  <Application>Microsoft Macintosh PowerPoint</Application>
  <PresentationFormat>Широкоэкранный</PresentationFormat>
  <Paragraphs>95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Аспект</vt:lpstr>
      <vt:lpstr>Практичне 24.03.2025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 24.03.2025</dc:title>
  <dc:creator>Александр Ткачук</dc:creator>
  <cp:lastModifiedBy>Александр Ткачук</cp:lastModifiedBy>
  <cp:revision>3</cp:revision>
  <dcterms:created xsi:type="dcterms:W3CDTF">2025-03-23T09:02:46Z</dcterms:created>
  <dcterms:modified xsi:type="dcterms:W3CDTF">2025-03-23T10:31:02Z</dcterms:modified>
</cp:coreProperties>
</file>