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Лекція 8. Цілі, засоби і стратегії учасників міжнародних відносин.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2325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План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1. </a:t>
            </a:r>
            <a:r>
              <a:rPr lang="ru-RU" b="1" dirty="0" err="1"/>
              <a:t>Цілі</a:t>
            </a:r>
            <a:r>
              <a:rPr lang="ru-RU" b="1" dirty="0"/>
              <a:t>, </a:t>
            </a:r>
            <a:r>
              <a:rPr lang="ru-RU" b="1" dirty="0" err="1"/>
              <a:t>мотиви</a:t>
            </a:r>
            <a:r>
              <a:rPr lang="ru-RU" b="1" dirty="0"/>
              <a:t> та </a:t>
            </a:r>
            <a:r>
              <a:rPr lang="ru-RU" b="1" dirty="0" err="1"/>
              <a:t>інтереси</a:t>
            </a:r>
            <a:r>
              <a:rPr lang="ru-RU" b="1" dirty="0"/>
              <a:t> </a:t>
            </a:r>
            <a:r>
              <a:rPr lang="ru-RU" b="1" dirty="0" err="1"/>
              <a:t>акторів</a:t>
            </a:r>
            <a:r>
              <a:rPr lang="ru-RU" b="1" dirty="0"/>
              <a:t> </a:t>
            </a:r>
            <a:r>
              <a:rPr lang="ru-RU" b="1" dirty="0" err="1"/>
              <a:t>міжнародних</a:t>
            </a:r>
            <a:r>
              <a:rPr lang="ru-RU" b="1" dirty="0"/>
              <a:t> </a:t>
            </a:r>
            <a:r>
              <a:rPr lang="ru-RU" b="1" dirty="0" err="1"/>
              <a:t>відносин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2. </a:t>
            </a:r>
            <a:r>
              <a:rPr lang="ru-RU" b="1" dirty="0" err="1"/>
              <a:t>Силові</a:t>
            </a:r>
            <a:r>
              <a:rPr lang="ru-RU" b="1" dirty="0"/>
              <a:t> і </a:t>
            </a:r>
            <a:r>
              <a:rPr lang="ru-RU" b="1" dirty="0" err="1"/>
              <a:t>несилові</a:t>
            </a:r>
            <a:r>
              <a:rPr lang="ru-RU" b="1" dirty="0"/>
              <a:t> </a:t>
            </a:r>
            <a:r>
              <a:rPr lang="ru-RU" b="1" dirty="0" err="1"/>
              <a:t>засоби</a:t>
            </a:r>
            <a:r>
              <a:rPr lang="ru-RU" b="1" dirty="0"/>
              <a:t> </a:t>
            </a:r>
            <a:r>
              <a:rPr lang="ru-RU" b="1" dirty="0" err="1"/>
              <a:t>досягнення</a:t>
            </a:r>
            <a:r>
              <a:rPr lang="ru-RU" b="1" dirty="0"/>
              <a:t> </a:t>
            </a:r>
            <a:r>
              <a:rPr lang="ru-RU" b="1" dirty="0" err="1"/>
              <a:t>цілей</a:t>
            </a:r>
            <a:r>
              <a:rPr lang="ru-RU" b="1" dirty="0"/>
              <a:t> в </a:t>
            </a:r>
            <a:r>
              <a:rPr lang="ru-RU" b="1" dirty="0" err="1"/>
              <a:t>міжнародних</a:t>
            </a:r>
            <a:r>
              <a:rPr lang="ru-RU" b="1" dirty="0"/>
              <a:t> </a:t>
            </a:r>
            <a:r>
              <a:rPr lang="ru-RU" b="1" dirty="0" err="1"/>
              <a:t>відносинах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3. </a:t>
            </a:r>
            <a:r>
              <a:rPr lang="ru-RU" b="1" dirty="0" err="1"/>
              <a:t>Групи</a:t>
            </a:r>
            <a:r>
              <a:rPr lang="ru-RU" b="1" dirty="0"/>
              <a:t> </a:t>
            </a:r>
            <a:r>
              <a:rPr lang="ru-RU" b="1" dirty="0" err="1"/>
              <a:t>інтересів</a:t>
            </a:r>
            <a:r>
              <a:rPr lang="ru-RU" b="1" dirty="0"/>
              <a:t> </a:t>
            </a:r>
            <a:r>
              <a:rPr lang="ru-RU" b="1" dirty="0" err="1"/>
              <a:t>учасників</a:t>
            </a:r>
            <a:r>
              <a:rPr lang="ru-RU" b="1" dirty="0"/>
              <a:t> </a:t>
            </a:r>
            <a:r>
              <a:rPr lang="ru-RU" b="1" dirty="0" err="1"/>
              <a:t>міжнародних</a:t>
            </a:r>
            <a:r>
              <a:rPr lang="ru-RU" b="1" dirty="0"/>
              <a:t> </a:t>
            </a:r>
            <a:r>
              <a:rPr lang="ru-RU" b="1" dirty="0" err="1"/>
              <a:t>відносин</a:t>
            </a:r>
            <a:r>
              <a:rPr lang="ru-RU" b="1" dirty="0"/>
              <a:t> і </a:t>
            </a:r>
            <a:r>
              <a:rPr lang="ru-RU" b="1" dirty="0" err="1"/>
              <a:t>стратегії</a:t>
            </a:r>
            <a:r>
              <a:rPr lang="ru-RU" b="1" dirty="0"/>
              <a:t> </a:t>
            </a:r>
            <a:r>
              <a:rPr lang="ru-RU" b="1" dirty="0" err="1"/>
              <a:t>досягнення</a:t>
            </a:r>
            <a:r>
              <a:rPr lang="ru-RU" b="1" dirty="0"/>
              <a:t> </a:t>
            </a:r>
            <a:r>
              <a:rPr lang="ru-RU" b="1" dirty="0" err="1"/>
              <a:t>цілей</a:t>
            </a:r>
            <a:r>
              <a:rPr lang="ru-RU" b="1" dirty="0"/>
              <a:t> на </a:t>
            </a:r>
            <a:r>
              <a:rPr lang="ru-RU" b="1" dirty="0" err="1"/>
              <a:t>міжнародній</a:t>
            </a:r>
            <a:r>
              <a:rPr lang="ru-RU" b="1" dirty="0"/>
              <a:t> </a:t>
            </a:r>
            <a:r>
              <a:rPr lang="ru-RU" b="1" dirty="0" err="1"/>
              <a:t>арені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65988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Лекція 8. Цілі, засоби і стратегії учасників міжнародних відносин.  </vt:lpstr>
      <vt:lpstr>План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8. Цілі, засоби і стратегії учасників міжнародних відносин.  </dc:title>
  <dc:creator>Пользователь</dc:creator>
  <cp:lastModifiedBy>Пользователь</cp:lastModifiedBy>
  <cp:revision>1</cp:revision>
  <dcterms:created xsi:type="dcterms:W3CDTF">2025-04-09T10:22:54Z</dcterms:created>
  <dcterms:modified xsi:type="dcterms:W3CDTF">2025-04-09T10:32:10Z</dcterms:modified>
</cp:coreProperties>
</file>