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_rels/theme1.xml.rels" ContentType="application/vnd.openxmlformats-package.relationships+xml"/>
  <Override PartName="/ppt/theme/_rels/theme2.xml.rels" ContentType="application/vnd.openxmlformats-package.relationships+xml"/>
  <Override PartName="/ppt/theme/_rels/theme3.xml.rels" ContentType="application/vnd.openxmlformats-package.relationships+xml"/>
  <Override PartName="/ppt/theme/_rels/theme4.xml.rels" ContentType="application/vnd.openxmlformats-package.relationships+xml"/>
  <Override PartName="/ppt/theme/_rels/theme5.xml.rels" ContentType="application/vnd.openxmlformats-package.relationships+xml"/>
  <Override PartName="/ppt/theme/_rels/theme6.xml.rels" ContentType="application/vnd.openxmlformats-package.relationships+xml"/>
  <Override PartName="/ppt/theme/_rels/theme7.xml.rels" ContentType="application/vnd.openxmlformats-package.relationships+xml"/>
  <Override PartName="/ppt/theme/_rels/theme8.xml.rels" ContentType="application/vnd.openxmlformats-package.relationships+xml"/>
  <Override PartName="/ppt/theme/_rels/theme9.xml.rels" ContentType="application/vnd.openxmlformats-package.relationships+xml"/>
  <Override PartName="/ppt/theme/_rels/theme10.xml.rels" ContentType="application/vnd.openxmlformats-package.relationships+xml"/>
  <Override PartName="/ppt/theme/_rels/theme11.xml.rels" ContentType="application/vnd.openxmlformats-package.relationships+xml"/>
  <Override PartName="/ppt/media/image1.jpeg" ContentType="image/jpeg"/>
  <Override PartName="/ppt/media/image2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20" Type="http://schemas.openxmlformats.org/officeDocument/2006/relationships/slide" Target="slides/slide8.xml"/><Relationship Id="rId21" Type="http://schemas.openxmlformats.org/officeDocument/2006/relationships/slide" Target="slides/slide9.xml"/><Relationship Id="rId22" Type="http://schemas.openxmlformats.org/officeDocument/2006/relationships/slide" Target="slides/slide10.xml"/><Relationship Id="rId23" Type="http://schemas.openxmlformats.org/officeDocument/2006/relationships/slide" Target="slides/slide1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subTitle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669A71-E050-4516-9ADD-7944E934B0C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8"/>
          </p:nvPr>
        </p:nvSpPr>
        <p:spPr/>
        <p:txBody>
          <a:bodyPr/>
          <a:p>
            <a:fld id="{9D3ACA5B-D42C-4A51-85CE-CD9993C9AE4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1"/>
          </p:nvPr>
        </p:nvSpPr>
        <p:spPr/>
        <p:txBody>
          <a:bodyPr/>
          <a:p>
            <a:fld id="{A94E82E4-D91F-4402-A3D3-ECEA2E42DDA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23E904A-5AEA-41BC-956C-BCC6870742D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A85B613F-0A3B-4F4D-ADBC-0FEA7FB49EF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17BC49CC-F117-4E35-9315-0C62C447CF1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D54FC85A-8BC0-45F9-8C42-649B66C7FD4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301680" y="1527120"/>
            <a:ext cx="4149720" cy="45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/>
          </p:nvPr>
        </p:nvSpPr>
        <p:spPr>
          <a:xfrm>
            <a:off x="4659120" y="1527120"/>
            <a:ext cx="4149720" cy="45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B21C4CBB-97B8-4769-9408-A3F6E649294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A38BE4E7-F8FE-4CCE-A6BE-A7D49A4F713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8D19CB9F-0AFC-4125-BFDE-9B65699EBCF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468A281B-923F-4040-9720-31A4A8C0202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Прямоугольник 16" hidden="1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" name="Прямоугольник 15" hidden="1"/>
          <p:cNvSpPr/>
          <p:nvPr/>
        </p:nvSpPr>
        <p:spPr>
          <a:xfrm>
            <a:off x="0" y="0"/>
            <a:ext cx="9143640" cy="13928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" name="Прямоугольник 17" hidden="1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3" name="Прямоугольник 18" hidden="1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4" name="Прямоугольник 8" hidden="1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5" name="Прямоугольник 7" hidden="1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6" name="Прямая соединительная линия 9"/>
          <p:cNvSpPr/>
          <p:nvPr/>
        </p:nvSpPr>
        <p:spPr>
          <a:xfrm>
            <a:off x="152280" y="1276560"/>
            <a:ext cx="8832960" cy="360"/>
          </a:xfrm>
          <a:prstGeom prst="line">
            <a:avLst/>
          </a:prstGeom>
          <a:ln w="9525">
            <a:solidFill>
              <a:srgbClr val="8cadae">
                <a:shade val="75000"/>
              </a:srgbClr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tIns="0" bIns="0"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7" name="Овал 11" hidden="1"/>
          <p:cNvSpPr/>
          <p:nvPr/>
        </p:nvSpPr>
        <p:spPr>
          <a:xfrm>
            <a:off x="4267080" y="956160"/>
            <a:ext cx="609120" cy="609120"/>
          </a:xfrm>
          <a:prstGeom prst="ellipse">
            <a:avLst/>
          </a:prstGeom>
          <a:solidFill>
            <a:srgbClr val="ffffff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8" name="Овал 14" hidden="1"/>
          <p:cNvSpPr/>
          <p:nvPr/>
        </p:nvSpPr>
        <p:spPr>
          <a:xfrm>
            <a:off x="4361760" y="1050480"/>
            <a:ext cx="420120" cy="420120"/>
          </a:xfrm>
          <a:prstGeom prst="ellipse">
            <a:avLst/>
          </a:prstGeom>
          <a:solidFill>
            <a:srgbClr val="ffffff"/>
          </a:solidFill>
          <a:ln cap="rnd" w="50800">
            <a:solidFill>
              <a:srgbClr val="8cadae">
                <a:shade val="75000"/>
              </a:srgbClr>
            </a:solidFill>
            <a:round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9" name="Прямоугольник 14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0" name="Прямоугольник 18"/>
          <p:cNvSpPr/>
          <p:nvPr/>
        </p:nvSpPr>
        <p:spPr>
          <a:xfrm>
            <a:off x="8991720" y="288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1" name="Прямоугольник 17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2" name="Прямоугольник 15"/>
          <p:cNvSpPr/>
          <p:nvPr/>
        </p:nvSpPr>
        <p:spPr>
          <a:xfrm>
            <a:off x="0" y="0"/>
            <a:ext cx="9143640" cy="25142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3" name="Прямоугольник 11"/>
          <p:cNvSpPr/>
          <p:nvPr/>
        </p:nvSpPr>
        <p:spPr>
          <a:xfrm>
            <a:off x="146160" y="6391800"/>
            <a:ext cx="8832600" cy="30924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dt" idx="1"/>
          </p:nvPr>
        </p:nvSpPr>
        <p:spPr>
          <a:xfrm>
            <a:off x="5791320" y="6405120"/>
            <a:ext cx="30445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400" strike="noStrike" u="none">
                <a:solidFill>
                  <a:srgbClr val="ffffff"/>
                </a:solidFill>
                <a:uFillTx/>
                <a:latin typeface="Georg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Georgia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ftr" idx="2"/>
          </p:nvPr>
        </p:nvSpPr>
        <p:spPr>
          <a:xfrm>
            <a:off x="304920" y="6410880"/>
            <a:ext cx="35809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" name="Прямая соединительная линия 6"/>
          <p:cNvSpPr/>
          <p:nvPr/>
        </p:nvSpPr>
        <p:spPr>
          <a:xfrm>
            <a:off x="155160" y="2419920"/>
            <a:ext cx="8833320" cy="360"/>
          </a:xfrm>
          <a:prstGeom prst="line">
            <a:avLst/>
          </a:prstGeom>
          <a:ln w="11430">
            <a:solidFill>
              <a:srgbClr val="8cadae">
                <a:shade val="75000"/>
              </a:srgbClr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tIns="0" bIns="0"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7" name="Прямоугольник 9"/>
          <p:cNvSpPr/>
          <p:nvPr/>
        </p:nvSpPr>
        <p:spPr>
          <a:xfrm>
            <a:off x="152280" y="15228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8" name="Овал 12"/>
          <p:cNvSpPr/>
          <p:nvPr/>
        </p:nvSpPr>
        <p:spPr>
          <a:xfrm>
            <a:off x="4267080" y="2115360"/>
            <a:ext cx="609120" cy="609120"/>
          </a:xfrm>
          <a:prstGeom prst="ellipse">
            <a:avLst/>
          </a:prstGeom>
          <a:solidFill>
            <a:srgbClr val="ffffff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19" name="Овал 13"/>
          <p:cNvSpPr/>
          <p:nvPr/>
        </p:nvSpPr>
        <p:spPr>
          <a:xfrm>
            <a:off x="4361760" y="2209680"/>
            <a:ext cx="420120" cy="420120"/>
          </a:xfrm>
          <a:prstGeom prst="ellipse">
            <a:avLst/>
          </a:prstGeom>
          <a:solidFill>
            <a:srgbClr val="ffffff"/>
          </a:solidFill>
          <a:ln cap="rnd" w="50800">
            <a:solidFill>
              <a:srgbClr val="8cadae">
                <a:shade val="75000"/>
              </a:srgbClr>
            </a:solidFill>
            <a:round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3"/>
          </p:nvPr>
        </p:nvSpPr>
        <p:spPr>
          <a:xfrm>
            <a:off x="4343400" y="2199600"/>
            <a:ext cx="456840" cy="4410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def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</a:pPr>
            <a:fld id="{69D261B5-FE3F-4AB8-882F-E600E078B9AE}" type="slidenum">
              <a: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&lt;номер&gt;</a:t>
            </a:fld>
            <a:endParaRPr b="0" lang="uk-UA" sz="16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040" cy="175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4200" strike="noStrike" u="none">
                <a:solidFill>
                  <a:schemeClr val="accent1"/>
                </a:solidFill>
                <a:uFillTx/>
                <a:latin typeface="Georgia"/>
              </a:rPr>
              <a:t>Образец заголовка</a:t>
            </a:r>
            <a:endParaRPr b="0" lang="ru-RU" sz="42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700" strike="noStrike" u="none">
                <a:solidFill>
                  <a:schemeClr val="dk1"/>
                </a:solidFill>
                <a:uFillTx/>
                <a:latin typeface="Georgia"/>
              </a:rPr>
              <a:t>Для редагування структури клацніть мишею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Georgia"/>
              </a:rPr>
              <a:t>Другий рівень структури</a:t>
            </a:r>
            <a:endParaRPr b="0" lang="ru-RU" sz="20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2"/>
                </a:solidFill>
                <a:uFillTx/>
                <a:latin typeface="Georgia"/>
              </a:rPr>
              <a:t>Третій рівень структури</a:t>
            </a:r>
            <a:endParaRPr b="0" lang="ru-RU" sz="2000" strike="noStrike" u="none">
              <a:solidFill>
                <a:schemeClr val="dk2"/>
              </a:solidFill>
              <a:uFillTx/>
              <a:latin typeface="Georgi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Georgia"/>
              </a:rPr>
              <a:t>Четвертий рівень структури</a:t>
            </a:r>
            <a:endParaRPr b="0" lang="ru-RU" sz="18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Georgia"/>
              </a:rPr>
              <a:t>П'ятий рівень структури</a:t>
            </a:r>
            <a:endParaRPr b="0" lang="ru-RU" sz="20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Georgia"/>
              </a:rPr>
              <a:t>Шостий рівень структури</a:t>
            </a:r>
            <a:endParaRPr b="0" lang="ru-RU" sz="20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Georgia"/>
              </a:rPr>
              <a:t>Сьомий рівень структури</a:t>
            </a:r>
            <a:endParaRPr b="0" lang="ru-RU" sz="20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Прямоугольник 16" hidden="1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83" name="Прямоугольник 15" hidden="1"/>
          <p:cNvSpPr/>
          <p:nvPr/>
        </p:nvSpPr>
        <p:spPr>
          <a:xfrm>
            <a:off x="0" y="0"/>
            <a:ext cx="9143640" cy="13928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84" name="Прямоугольник 17" hidden="1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85" name="Прямоугольник 18" hidden="1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86" name="Прямоугольник 8" hidden="1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87" name="Прямоугольник 7" hidden="1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88" name="Прямая соединительная линия 9"/>
          <p:cNvSpPr/>
          <p:nvPr/>
        </p:nvSpPr>
        <p:spPr>
          <a:xfrm>
            <a:off x="152280" y="1276560"/>
            <a:ext cx="8832960" cy="360"/>
          </a:xfrm>
          <a:prstGeom prst="line">
            <a:avLst/>
          </a:prstGeom>
          <a:ln w="9525">
            <a:solidFill>
              <a:srgbClr val="8cadae">
                <a:shade val="75000"/>
              </a:srgbClr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tIns="0" bIns="0"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89" name="Овал 11" hidden="1"/>
          <p:cNvSpPr/>
          <p:nvPr/>
        </p:nvSpPr>
        <p:spPr>
          <a:xfrm>
            <a:off x="4267080" y="956160"/>
            <a:ext cx="609120" cy="609120"/>
          </a:xfrm>
          <a:prstGeom prst="ellipse">
            <a:avLst/>
          </a:prstGeom>
          <a:solidFill>
            <a:srgbClr val="ffffff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190" name="Овал 14" hidden="1"/>
          <p:cNvSpPr/>
          <p:nvPr/>
        </p:nvSpPr>
        <p:spPr>
          <a:xfrm>
            <a:off x="4361760" y="1050480"/>
            <a:ext cx="420120" cy="420120"/>
          </a:xfrm>
          <a:prstGeom prst="ellipse">
            <a:avLst/>
          </a:prstGeom>
          <a:solidFill>
            <a:srgbClr val="ffffff"/>
          </a:solidFill>
          <a:ln cap="rnd" w="50800">
            <a:solidFill>
              <a:srgbClr val="8cadae">
                <a:shade val="75000"/>
              </a:srgbClr>
            </a:solidFill>
            <a:round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191" name="Прямоугольник 18"/>
          <p:cNvSpPr/>
          <p:nvPr/>
        </p:nvSpPr>
        <p:spPr>
          <a:xfrm>
            <a:off x="152280" y="152280"/>
            <a:ext cx="8832600" cy="30456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92" name="Прямоугольник 14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93" name="Прямоугольник 17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94" name="Прямоугольник 15"/>
          <p:cNvSpPr/>
          <p:nvPr/>
        </p:nvSpPr>
        <p:spPr>
          <a:xfrm>
            <a:off x="0" y="0"/>
            <a:ext cx="9143640" cy="1184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95" name="Прямоугольник 16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96" name="Прямоугольник 12"/>
          <p:cNvSpPr/>
          <p:nvPr/>
        </p:nvSpPr>
        <p:spPr>
          <a:xfrm>
            <a:off x="152280" y="609480"/>
            <a:ext cx="2742840" cy="586692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380880" y="914400"/>
            <a:ext cx="236196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ru-RU" sz="2200" strike="noStrike" u="none">
                <a:solidFill>
                  <a:srgbClr val="ffffff"/>
                </a:solidFill>
                <a:uFillTx/>
                <a:latin typeface="Georgia"/>
              </a:rPr>
              <a:t>Образец заголовка</a:t>
            </a:r>
            <a:endParaRPr b="0" lang="ru-RU" sz="22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 type="body"/>
          </p:nvPr>
        </p:nvSpPr>
        <p:spPr>
          <a:xfrm>
            <a:off x="380880" y="1981080"/>
            <a:ext cx="2361960" cy="414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lnSpc>
                <a:spcPct val="100000"/>
              </a:lnSpc>
              <a:spcBef>
                <a:spcPts val="320"/>
              </a:spcBef>
              <a:spcAft>
                <a:spcPts val="1001"/>
              </a:spcAft>
              <a:buNone/>
              <a:tabLst>
                <a:tab algn="l" pos="0"/>
              </a:tabLst>
            </a:pPr>
            <a:r>
              <a:rPr b="0" lang="ru-RU" sz="1600" strike="noStrike" u="none">
                <a:solidFill>
                  <a:srgbClr val="ffffff"/>
                </a:solidFill>
                <a:uFillTx/>
                <a:latin typeface="Georgia"/>
              </a:rPr>
              <a:t>Образец текста</a:t>
            </a:r>
            <a:endParaRPr b="0" lang="ru-RU" sz="16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99" name="Прямоугольник 7"/>
          <p:cNvSpPr/>
          <p:nvPr/>
        </p:nvSpPr>
        <p:spPr>
          <a:xfrm>
            <a:off x="152280" y="15228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00" name="Прямая соединительная линия 8"/>
          <p:cNvSpPr/>
          <p:nvPr/>
        </p:nvSpPr>
        <p:spPr>
          <a:xfrm>
            <a:off x="152280" y="533160"/>
            <a:ext cx="8832960" cy="360"/>
          </a:xfrm>
          <a:prstGeom prst="line">
            <a:avLst/>
          </a:prstGeom>
          <a:ln w="11430">
            <a:solidFill>
              <a:srgbClr val="8cadae">
                <a:shade val="75000"/>
              </a:srgbClr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tIns="0" bIns="0"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3124080" y="685800"/>
            <a:ext cx="5638320" cy="540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ru-RU" sz="2700" strike="noStrike" u="none">
                <a:solidFill>
                  <a:schemeClr val="dk1"/>
                </a:solidFill>
                <a:uFillTx/>
                <a:latin typeface="Georgia"/>
              </a:rPr>
              <a:t>Образец текста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1" marL="548640" indent="-2743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ru-RU" sz="2200" strike="noStrike" u="none">
                <a:solidFill>
                  <a:schemeClr val="dk2"/>
                </a:solidFill>
                <a:uFillTx/>
                <a:latin typeface="Georgia"/>
              </a:rPr>
              <a:t>Второй уровень</a:t>
            </a:r>
            <a:endParaRPr b="0" lang="ru-RU" sz="22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2" marL="822960" indent="-2286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Georgia"/>
              </a:rPr>
              <a:t>Третий уровень</a:t>
            </a:r>
            <a:endParaRPr b="0" lang="ru-RU" sz="2000" strike="noStrike" u="none">
              <a:solidFill>
                <a:schemeClr val="dk2"/>
              </a:solidFill>
              <a:uFillTx/>
              <a:latin typeface="Georgia"/>
            </a:endParaRPr>
          </a:p>
          <a:p>
            <a:pPr lvl="3" marL="1097280" indent="-228600">
              <a:lnSpc>
                <a:spcPct val="100000"/>
              </a:lnSpc>
              <a:spcBef>
                <a:spcPts val="400"/>
              </a:spcBef>
              <a:buClr>
                <a:srgbClr val="8c7b70"/>
              </a:buClr>
              <a:buSzPct val="70000"/>
              <a:buFont typeface="Wingdings" charset="2"/>
              <a:buChar char=""/>
            </a:pPr>
            <a:r>
              <a:rPr b="0" lang="ru-RU" sz="2000" strike="noStrike" u="none">
                <a:solidFill>
                  <a:schemeClr val="dk2"/>
                </a:solidFill>
                <a:uFillTx/>
                <a:latin typeface="Georgia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4" marL="1371600" indent="-228600">
              <a:lnSpc>
                <a:spcPct val="100000"/>
              </a:lnSpc>
              <a:spcBef>
                <a:spcPts val="360"/>
              </a:spcBef>
              <a:buClr>
                <a:srgbClr val="8fb08c"/>
              </a:buClr>
              <a:buFont typeface="Symbol" charset="2"/>
              <a:buChar char="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Georgia"/>
              </a:rPr>
              <a:t>Пятый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02" name="Овал 9"/>
          <p:cNvSpPr/>
          <p:nvPr/>
        </p:nvSpPr>
        <p:spPr>
          <a:xfrm>
            <a:off x="1295280" y="228600"/>
            <a:ext cx="609120" cy="609120"/>
          </a:xfrm>
          <a:prstGeom prst="ellipse">
            <a:avLst/>
          </a:prstGeom>
          <a:solidFill>
            <a:srgbClr val="ffffff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203" name="Овал 10"/>
          <p:cNvSpPr/>
          <p:nvPr/>
        </p:nvSpPr>
        <p:spPr>
          <a:xfrm>
            <a:off x="1389960" y="322920"/>
            <a:ext cx="420120" cy="420120"/>
          </a:xfrm>
          <a:prstGeom prst="ellipse">
            <a:avLst/>
          </a:prstGeom>
          <a:solidFill>
            <a:srgbClr val="ffffff"/>
          </a:solidFill>
          <a:ln cap="rnd" w="50800">
            <a:solidFill>
              <a:srgbClr val="8cadae">
                <a:shade val="75000"/>
              </a:srgbClr>
            </a:solidFill>
            <a:round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204" name="PlaceHolder 4"/>
          <p:cNvSpPr>
            <a:spLocks noGrp="1"/>
          </p:cNvSpPr>
          <p:nvPr>
            <p:ph type="sldNum" idx="28"/>
          </p:nvPr>
        </p:nvSpPr>
        <p:spPr>
          <a:xfrm>
            <a:off x="1371600" y="312840"/>
            <a:ext cx="456840" cy="4410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def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</a:pPr>
            <a:fld id="{3D370FD9-E4E7-40CF-94E1-9FCADA0A7997}" type="slidenum">
              <a: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&lt;номер&gt;</a:t>
            </a:fld>
            <a:endParaRPr b="0" lang="uk-UA" sz="16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5" name="Прямоугольник 20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06" name="PlaceHolder 5"/>
          <p:cNvSpPr>
            <a:spLocks noGrp="1"/>
          </p:cNvSpPr>
          <p:nvPr>
            <p:ph type="dt" idx="29"/>
          </p:nvPr>
        </p:nvSpPr>
        <p:spPr>
          <a:xfrm>
            <a:off x="5791320" y="6405120"/>
            <a:ext cx="30445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400" strike="noStrike" u="none">
                <a:solidFill>
                  <a:srgbClr val="ffffff"/>
                </a:solidFill>
                <a:uFillTx/>
                <a:latin typeface="Georg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Georgia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7" name="PlaceHolder 6"/>
          <p:cNvSpPr>
            <a:spLocks noGrp="1"/>
          </p:cNvSpPr>
          <p:nvPr>
            <p:ph type="ftr" idx="30"/>
          </p:nvPr>
        </p:nvSpPr>
        <p:spPr>
          <a:xfrm>
            <a:off x="301680" y="6410880"/>
            <a:ext cx="33829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Прямоугольник 16" hidden="1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09" name="Прямоугольник 15" hidden="1"/>
          <p:cNvSpPr/>
          <p:nvPr/>
        </p:nvSpPr>
        <p:spPr>
          <a:xfrm>
            <a:off x="0" y="0"/>
            <a:ext cx="9143640" cy="13928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10" name="Прямоугольник 17" hidden="1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11" name="Прямоугольник 18" hidden="1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12" name="Прямоугольник 8" hidden="1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13" name="Прямоугольник 7" hidden="1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14" name="Прямая соединительная линия 9"/>
          <p:cNvSpPr/>
          <p:nvPr/>
        </p:nvSpPr>
        <p:spPr>
          <a:xfrm>
            <a:off x="152280" y="1276560"/>
            <a:ext cx="8832960" cy="360"/>
          </a:xfrm>
          <a:prstGeom prst="line">
            <a:avLst/>
          </a:prstGeom>
          <a:ln w="9525">
            <a:solidFill>
              <a:srgbClr val="8cadae">
                <a:shade val="75000"/>
              </a:srgbClr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tIns="0" bIns="0"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15" name="Овал 11" hidden="1"/>
          <p:cNvSpPr/>
          <p:nvPr/>
        </p:nvSpPr>
        <p:spPr>
          <a:xfrm>
            <a:off x="4267080" y="956160"/>
            <a:ext cx="609120" cy="609120"/>
          </a:xfrm>
          <a:prstGeom prst="ellipse">
            <a:avLst/>
          </a:prstGeom>
          <a:solidFill>
            <a:srgbClr val="ffffff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216" name="Овал 14" hidden="1"/>
          <p:cNvSpPr/>
          <p:nvPr/>
        </p:nvSpPr>
        <p:spPr>
          <a:xfrm>
            <a:off x="4361760" y="1050480"/>
            <a:ext cx="420120" cy="420120"/>
          </a:xfrm>
          <a:prstGeom prst="ellipse">
            <a:avLst/>
          </a:prstGeom>
          <a:solidFill>
            <a:srgbClr val="ffffff"/>
          </a:solidFill>
          <a:ln cap="rnd" w="50800">
            <a:solidFill>
              <a:srgbClr val="8cadae">
                <a:shade val="75000"/>
              </a:srgbClr>
            </a:solidFill>
            <a:round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217" name="Прямая соединительная линия 20"/>
          <p:cNvSpPr/>
          <p:nvPr/>
        </p:nvSpPr>
        <p:spPr>
          <a:xfrm>
            <a:off x="152280" y="533160"/>
            <a:ext cx="8832960" cy="360"/>
          </a:xfrm>
          <a:prstGeom prst="line">
            <a:avLst/>
          </a:prstGeom>
          <a:ln w="11430">
            <a:solidFill>
              <a:srgbClr val="8cadae">
                <a:shade val="75000"/>
              </a:srgbClr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tIns="0" bIns="0"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18" name="Прямоугольник 18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19" name="Прямоугольник 15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20" name="Прямоугольник 16"/>
          <p:cNvSpPr/>
          <p:nvPr/>
        </p:nvSpPr>
        <p:spPr>
          <a:xfrm>
            <a:off x="0" y="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21" name="Прямоугольник 17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22" name="Прямоугольник 19"/>
          <p:cNvSpPr/>
          <p:nvPr/>
        </p:nvSpPr>
        <p:spPr>
          <a:xfrm>
            <a:off x="152280" y="152280"/>
            <a:ext cx="8832600" cy="30132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23" name="Прямоугольник 7"/>
          <p:cNvSpPr/>
          <p:nvPr/>
        </p:nvSpPr>
        <p:spPr>
          <a:xfrm>
            <a:off x="152280" y="609480"/>
            <a:ext cx="2742840" cy="586692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224" name="Прямоугольник 14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25" name="Овал 11"/>
          <p:cNvSpPr/>
          <p:nvPr/>
        </p:nvSpPr>
        <p:spPr>
          <a:xfrm>
            <a:off x="1295280" y="228600"/>
            <a:ext cx="609120" cy="609120"/>
          </a:xfrm>
          <a:prstGeom prst="ellipse">
            <a:avLst/>
          </a:prstGeom>
          <a:solidFill>
            <a:srgbClr val="ffffff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226" name="Овал 12"/>
          <p:cNvSpPr/>
          <p:nvPr/>
        </p:nvSpPr>
        <p:spPr>
          <a:xfrm>
            <a:off x="1389960" y="322920"/>
            <a:ext cx="420120" cy="420120"/>
          </a:xfrm>
          <a:prstGeom prst="ellipse">
            <a:avLst/>
          </a:prstGeom>
          <a:solidFill>
            <a:srgbClr val="ffffff"/>
          </a:solidFill>
          <a:ln cap="rnd" w="50800">
            <a:solidFill>
              <a:srgbClr val="8cadae">
                <a:shade val="75000"/>
              </a:srgbClr>
            </a:solidFill>
            <a:round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227" name="PlaceHolder 1"/>
          <p:cNvSpPr>
            <a:spLocks noGrp="1"/>
          </p:cNvSpPr>
          <p:nvPr>
            <p:ph type="sldNum" idx="31"/>
          </p:nvPr>
        </p:nvSpPr>
        <p:spPr>
          <a:xfrm>
            <a:off x="1371600" y="312840"/>
            <a:ext cx="456840" cy="4410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def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</a:pPr>
            <a:fld id="{9EA25902-82C5-4F59-8293-644AF0219AF1}" type="slidenum">
              <a: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&lt;номер&gt;</a:t>
            </a:fld>
            <a:endParaRPr b="0" lang="uk-UA" sz="16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 type="title"/>
          </p:nvPr>
        </p:nvSpPr>
        <p:spPr>
          <a:xfrm>
            <a:off x="3000240" y="5029200"/>
            <a:ext cx="586692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lnSpc>
                <a:spcPct val="100000"/>
              </a:lnSpc>
              <a:buNone/>
            </a:pPr>
            <a:r>
              <a:rPr b="1" lang="ru-RU" sz="2400" strike="noStrike" u="none">
                <a:solidFill>
                  <a:schemeClr val="dk2"/>
                </a:solidFill>
                <a:uFillTx/>
                <a:latin typeface="Georgia"/>
              </a:rPr>
              <a:t>Образец заголовка</a:t>
            </a:r>
            <a:endParaRPr b="0" lang="ru-RU" sz="24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29" name="PlaceHolder 3"/>
          <p:cNvSpPr>
            <a:spLocks noGrp="1"/>
          </p:cNvSpPr>
          <p:nvPr>
            <p:ph type="body"/>
          </p:nvPr>
        </p:nvSpPr>
        <p:spPr>
          <a:xfrm>
            <a:off x="3000240" y="609480"/>
            <a:ext cx="5866920" cy="426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3200" strike="noStrike" u="none">
                <a:solidFill>
                  <a:schemeClr val="dk1"/>
                </a:solidFill>
                <a:uFillTx/>
                <a:latin typeface="Georgia"/>
              </a:rPr>
              <a:t>Вставка рисунка</a:t>
            </a:r>
            <a:endParaRPr b="0" lang="ru-RU" sz="32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30" name="PlaceHolder 4"/>
          <p:cNvSpPr>
            <a:spLocks noGrp="1"/>
          </p:cNvSpPr>
          <p:nvPr>
            <p:ph type="body"/>
          </p:nvPr>
        </p:nvSpPr>
        <p:spPr>
          <a:xfrm>
            <a:off x="380880" y="990720"/>
            <a:ext cx="2437920" cy="525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lnSpc>
                <a:spcPct val="100000"/>
              </a:lnSpc>
              <a:spcBef>
                <a:spcPts val="320"/>
              </a:spcBef>
              <a:spcAft>
                <a:spcPts val="1001"/>
              </a:spcAft>
              <a:buNone/>
              <a:tabLst>
                <a:tab algn="l" pos="0"/>
              </a:tabLst>
            </a:pPr>
            <a:r>
              <a:rPr b="0" lang="ru-RU" sz="1600" strike="noStrike" u="none">
                <a:solidFill>
                  <a:srgbClr val="ffffff"/>
                </a:solidFill>
                <a:uFillTx/>
                <a:latin typeface="Georgia"/>
              </a:rPr>
              <a:t>Образец текста</a:t>
            </a:r>
            <a:endParaRPr b="0" lang="ru-RU" sz="16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31" name="Прямоугольник 21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32" name="PlaceHolder 5"/>
          <p:cNvSpPr>
            <a:spLocks noGrp="1"/>
          </p:cNvSpPr>
          <p:nvPr>
            <p:ph type="dt" idx="32"/>
          </p:nvPr>
        </p:nvSpPr>
        <p:spPr>
          <a:xfrm>
            <a:off x="5788080" y="6405120"/>
            <a:ext cx="30445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400" strike="noStrike" u="none">
                <a:solidFill>
                  <a:srgbClr val="ffffff"/>
                </a:solidFill>
                <a:uFillTx/>
                <a:latin typeface="Georg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Georgia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33" name="PlaceHolder 6"/>
          <p:cNvSpPr>
            <a:spLocks noGrp="1"/>
          </p:cNvSpPr>
          <p:nvPr>
            <p:ph type="ftr" idx="33"/>
          </p:nvPr>
        </p:nvSpPr>
        <p:spPr>
          <a:xfrm>
            <a:off x="301680" y="6410880"/>
            <a:ext cx="358416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16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6" name="Прямоугольник 15"/>
          <p:cNvSpPr/>
          <p:nvPr/>
        </p:nvSpPr>
        <p:spPr>
          <a:xfrm>
            <a:off x="0" y="0"/>
            <a:ext cx="9143640" cy="13928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7" name="Прямоугольник 17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8" name="Прямоугольник 18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9" name="Прямоугольник 8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30" name="Прямоугольник 7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31" name="Прямая соединительная линия 9"/>
          <p:cNvSpPr/>
          <p:nvPr/>
        </p:nvSpPr>
        <p:spPr>
          <a:xfrm>
            <a:off x="152280" y="1276560"/>
            <a:ext cx="8832960" cy="360"/>
          </a:xfrm>
          <a:prstGeom prst="line">
            <a:avLst/>
          </a:prstGeom>
          <a:ln w="9525">
            <a:solidFill>
              <a:srgbClr val="8cadae">
                <a:shade val="75000"/>
              </a:srgbClr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tIns="0" bIns="0"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32" name="Овал 11"/>
          <p:cNvSpPr/>
          <p:nvPr/>
        </p:nvSpPr>
        <p:spPr>
          <a:xfrm>
            <a:off x="4267080" y="956160"/>
            <a:ext cx="609120" cy="609120"/>
          </a:xfrm>
          <a:prstGeom prst="ellipse">
            <a:avLst/>
          </a:prstGeom>
          <a:solidFill>
            <a:srgbClr val="ffffff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33" name="Овал 14"/>
          <p:cNvSpPr/>
          <p:nvPr/>
        </p:nvSpPr>
        <p:spPr>
          <a:xfrm>
            <a:off x="4361760" y="1050480"/>
            <a:ext cx="420120" cy="420120"/>
          </a:xfrm>
          <a:prstGeom prst="ellipse">
            <a:avLst/>
          </a:prstGeom>
          <a:solidFill>
            <a:srgbClr val="ffffff"/>
          </a:solidFill>
          <a:ln cap="rnd" w="50800">
            <a:solidFill>
              <a:srgbClr val="8cadae">
                <a:shade val="75000"/>
              </a:srgbClr>
            </a:solidFill>
            <a:round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33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Образец заголовка</a:t>
            </a:r>
            <a:endParaRPr b="0" lang="ru-RU" sz="33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01680" y="1523880"/>
            <a:ext cx="8534160" cy="4599000"/>
          </a:xfrm>
          <a:prstGeom prst="rect">
            <a:avLst/>
          </a:prstGeom>
          <a:noFill/>
          <a:ln w="0">
            <a:noFill/>
          </a:ln>
        </p:spPr>
        <p:txBody>
          <a:bodyPr lIns="45000" rIns="45000" tIns="90000" bIns="90000" anchor="t" vert="eaVert">
            <a:noAutofit/>
          </a:bodyPr>
          <a:p>
            <a:pPr marL="274320" indent="-2743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ru-RU" sz="2700" strike="noStrike" u="none">
                <a:solidFill>
                  <a:schemeClr val="dk1"/>
                </a:solidFill>
                <a:uFillTx/>
                <a:latin typeface="Georgia"/>
              </a:rPr>
              <a:t>Образец текста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1" marL="548640" indent="-2743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ru-RU" sz="2200" strike="noStrike" u="none">
                <a:solidFill>
                  <a:schemeClr val="dk2"/>
                </a:solidFill>
                <a:uFillTx/>
                <a:latin typeface="Georgia"/>
              </a:rPr>
              <a:t>Второй уровень</a:t>
            </a:r>
            <a:endParaRPr b="0" lang="ru-RU" sz="22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2" marL="822960" indent="-2286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Georgia"/>
              </a:rPr>
              <a:t>Третий уровень</a:t>
            </a:r>
            <a:endParaRPr b="0" lang="ru-RU" sz="2000" strike="noStrike" u="none">
              <a:solidFill>
                <a:schemeClr val="dk2"/>
              </a:solidFill>
              <a:uFillTx/>
              <a:latin typeface="Georgia"/>
            </a:endParaRPr>
          </a:p>
          <a:p>
            <a:pPr lvl="3" marL="1097280" indent="-228600">
              <a:lnSpc>
                <a:spcPct val="100000"/>
              </a:lnSpc>
              <a:spcBef>
                <a:spcPts val="400"/>
              </a:spcBef>
              <a:buClr>
                <a:srgbClr val="8c7b70"/>
              </a:buClr>
              <a:buSzPct val="70000"/>
              <a:buFont typeface="Wingdings" charset="2"/>
              <a:buChar char=""/>
            </a:pPr>
            <a:r>
              <a:rPr b="0" lang="ru-RU" sz="2000" strike="noStrike" u="none">
                <a:solidFill>
                  <a:schemeClr val="dk2"/>
                </a:solidFill>
                <a:uFillTx/>
                <a:latin typeface="Georgia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4" marL="1371600" indent="-228600">
              <a:lnSpc>
                <a:spcPct val="100000"/>
              </a:lnSpc>
              <a:spcBef>
                <a:spcPts val="360"/>
              </a:spcBef>
              <a:buClr>
                <a:srgbClr val="8fb08c"/>
              </a:buClr>
              <a:buFont typeface="Symbol" charset="2"/>
              <a:buChar char="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Georgia"/>
              </a:rPr>
              <a:t>Пятый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dt" idx="4"/>
          </p:nvPr>
        </p:nvSpPr>
        <p:spPr>
          <a:xfrm>
            <a:off x="5791320" y="6405120"/>
            <a:ext cx="30445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400" strike="noStrike" u="none">
                <a:solidFill>
                  <a:srgbClr val="ffffff"/>
                </a:solidFill>
                <a:uFillTx/>
                <a:latin typeface="Georg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Georgia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ftr" idx="5"/>
          </p:nvPr>
        </p:nvSpPr>
        <p:spPr>
          <a:xfrm>
            <a:off x="304920" y="6410880"/>
            <a:ext cx="35809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sldNum" idx="6"/>
          </p:nvPr>
        </p:nvSpPr>
        <p:spPr>
          <a:xfrm>
            <a:off x="4343400" y="1040040"/>
            <a:ext cx="456840" cy="4410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def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</a:pPr>
            <a:fld id="{8927F27D-A003-4E22-ADCB-B05779536E94}" type="slidenum">
              <a: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&lt;номер&gt;</a:t>
            </a:fld>
            <a:endParaRPr b="0" lang="uk-UA" sz="16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16" hidden="1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40" name="Прямоугольник 15" hidden="1"/>
          <p:cNvSpPr/>
          <p:nvPr/>
        </p:nvSpPr>
        <p:spPr>
          <a:xfrm>
            <a:off x="0" y="0"/>
            <a:ext cx="9143640" cy="13928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41" name="Прямоугольник 17" hidden="1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42" name="Прямоугольник 18" hidden="1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43" name="Прямоугольник 8" hidden="1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44" name="Прямоугольник 7" hidden="1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45" name="Прямая соединительная линия 9"/>
          <p:cNvSpPr/>
          <p:nvPr/>
        </p:nvSpPr>
        <p:spPr>
          <a:xfrm>
            <a:off x="152280" y="1276560"/>
            <a:ext cx="8832960" cy="360"/>
          </a:xfrm>
          <a:prstGeom prst="line">
            <a:avLst/>
          </a:prstGeom>
          <a:ln w="9525">
            <a:solidFill>
              <a:srgbClr val="8cadae">
                <a:shade val="75000"/>
              </a:srgbClr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tIns="0" bIns="0"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46" name="Овал 11" hidden="1"/>
          <p:cNvSpPr/>
          <p:nvPr/>
        </p:nvSpPr>
        <p:spPr>
          <a:xfrm>
            <a:off x="4267080" y="956160"/>
            <a:ext cx="609120" cy="609120"/>
          </a:xfrm>
          <a:prstGeom prst="ellipse">
            <a:avLst/>
          </a:prstGeom>
          <a:solidFill>
            <a:srgbClr val="ffffff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47" name="Овал 14" hidden="1"/>
          <p:cNvSpPr/>
          <p:nvPr/>
        </p:nvSpPr>
        <p:spPr>
          <a:xfrm>
            <a:off x="4361760" y="1050480"/>
            <a:ext cx="420120" cy="420120"/>
          </a:xfrm>
          <a:prstGeom prst="ellipse">
            <a:avLst/>
          </a:prstGeom>
          <a:solidFill>
            <a:srgbClr val="ffffff"/>
          </a:solidFill>
          <a:ln cap="rnd" w="50800">
            <a:solidFill>
              <a:srgbClr val="8cadae">
                <a:shade val="75000"/>
              </a:srgbClr>
            </a:solidFill>
            <a:round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48" name="Прямоугольник 6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49" name="Прямоугольник 7"/>
          <p:cNvSpPr/>
          <p:nvPr/>
        </p:nvSpPr>
        <p:spPr>
          <a:xfrm>
            <a:off x="7010280" y="0"/>
            <a:ext cx="213336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50" name="Прямоугольник 8"/>
          <p:cNvSpPr/>
          <p:nvPr/>
        </p:nvSpPr>
        <p:spPr>
          <a:xfrm>
            <a:off x="0" y="0"/>
            <a:ext cx="9143640" cy="15516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51" name="Прямоугольник 9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52" name="Прямоугольник 10"/>
          <p:cNvSpPr/>
          <p:nvPr/>
        </p:nvSpPr>
        <p:spPr>
          <a:xfrm>
            <a:off x="146160" y="6391800"/>
            <a:ext cx="8832600" cy="30924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53" name="Прямоугольник 11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54" name="Прямая соединительная линия 12"/>
          <p:cNvSpPr/>
          <p:nvPr/>
        </p:nvSpPr>
        <p:spPr>
          <a:xfrm>
            <a:off x="7144200" y="155160"/>
            <a:ext cx="360" cy="6245640"/>
          </a:xfrm>
          <a:prstGeom prst="line">
            <a:avLst/>
          </a:prstGeom>
          <a:ln w="9525">
            <a:solidFill>
              <a:srgbClr val="8cadae">
                <a:shade val="75000"/>
              </a:srgbClr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tIns="0" bIns="0"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55" name="Овал 13"/>
          <p:cNvSpPr/>
          <p:nvPr/>
        </p:nvSpPr>
        <p:spPr>
          <a:xfrm>
            <a:off x="6839640" y="2925720"/>
            <a:ext cx="609120" cy="609120"/>
          </a:xfrm>
          <a:prstGeom prst="ellipse">
            <a:avLst/>
          </a:prstGeom>
          <a:solidFill>
            <a:srgbClr val="ffffff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56" name="Овал 14"/>
          <p:cNvSpPr/>
          <p:nvPr/>
        </p:nvSpPr>
        <p:spPr>
          <a:xfrm>
            <a:off x="6934320" y="3020400"/>
            <a:ext cx="420120" cy="420120"/>
          </a:xfrm>
          <a:prstGeom prst="ellipse">
            <a:avLst/>
          </a:prstGeom>
          <a:solidFill>
            <a:srgbClr val="ffffff"/>
          </a:solidFill>
          <a:ln cap="rnd" w="50800">
            <a:solidFill>
              <a:srgbClr val="8cadae">
                <a:shade val="75000"/>
              </a:srgbClr>
            </a:solidFill>
            <a:round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57" name="PlaceHolder 1"/>
          <p:cNvSpPr>
            <a:spLocks noGrp="1"/>
          </p:cNvSpPr>
          <p:nvPr>
            <p:ph type="sldNum" idx="7"/>
          </p:nvPr>
        </p:nvSpPr>
        <p:spPr>
          <a:xfrm>
            <a:off x="6915960" y="3009960"/>
            <a:ext cx="456840" cy="4410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def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</a:pPr>
            <a:fld id="{B41853C0-8E22-44A8-BCFF-3CA08A02ED59}" type="slidenum">
              <a: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&lt;номер&gt;</a:t>
            </a:fld>
            <a:endParaRPr b="0" lang="uk-UA" sz="16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04920" y="304920"/>
            <a:ext cx="6552720" cy="5820840"/>
          </a:xfrm>
          <a:prstGeom prst="rect">
            <a:avLst/>
          </a:prstGeom>
          <a:noFill/>
          <a:ln w="0">
            <a:noFill/>
          </a:ln>
        </p:spPr>
        <p:txBody>
          <a:bodyPr lIns="45000" rIns="45000" tIns="90000" bIns="90000" anchor="t" vert="eaVert">
            <a:noAutofit/>
          </a:bodyPr>
          <a:p>
            <a:pPr marL="274320" indent="-2743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ru-RU" sz="2700" strike="noStrike" u="none">
                <a:solidFill>
                  <a:schemeClr val="dk1"/>
                </a:solidFill>
                <a:uFillTx/>
                <a:latin typeface="Georgia"/>
              </a:rPr>
              <a:t>Образец текста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1" marL="548640" indent="-2743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ru-RU" sz="2200" strike="noStrike" u="none">
                <a:solidFill>
                  <a:schemeClr val="dk2"/>
                </a:solidFill>
                <a:uFillTx/>
                <a:latin typeface="Georgia"/>
              </a:rPr>
              <a:t>Второй уровень</a:t>
            </a:r>
            <a:endParaRPr b="0" lang="ru-RU" sz="22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2" marL="822960" indent="-2286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Georgia"/>
              </a:rPr>
              <a:t>Третий уровень</a:t>
            </a:r>
            <a:endParaRPr b="0" lang="ru-RU" sz="2000" strike="noStrike" u="none">
              <a:solidFill>
                <a:schemeClr val="dk2"/>
              </a:solidFill>
              <a:uFillTx/>
              <a:latin typeface="Georgia"/>
            </a:endParaRPr>
          </a:p>
          <a:p>
            <a:pPr lvl="3" marL="1097280" indent="-228600">
              <a:lnSpc>
                <a:spcPct val="100000"/>
              </a:lnSpc>
              <a:spcBef>
                <a:spcPts val="400"/>
              </a:spcBef>
              <a:buClr>
                <a:srgbClr val="8c7b70"/>
              </a:buClr>
              <a:buSzPct val="70000"/>
              <a:buFont typeface="Wingdings" charset="2"/>
              <a:buChar char=""/>
            </a:pPr>
            <a:r>
              <a:rPr b="0" lang="ru-RU" sz="2000" strike="noStrike" u="none">
                <a:solidFill>
                  <a:schemeClr val="dk2"/>
                </a:solidFill>
                <a:uFillTx/>
                <a:latin typeface="Georgia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4" marL="1371600" indent="-228600">
              <a:lnSpc>
                <a:spcPct val="100000"/>
              </a:lnSpc>
              <a:spcBef>
                <a:spcPts val="360"/>
              </a:spcBef>
              <a:buClr>
                <a:srgbClr val="8fb08c"/>
              </a:buClr>
              <a:buFont typeface="Symbol" charset="2"/>
              <a:buChar char="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Georgia"/>
              </a:rPr>
              <a:t>Пятый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dt" idx="8"/>
          </p:nvPr>
        </p:nvSpPr>
        <p:spPr>
          <a:xfrm>
            <a:off x="5791320" y="6405120"/>
            <a:ext cx="30445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400" strike="noStrike" u="none">
                <a:solidFill>
                  <a:srgbClr val="ffffff"/>
                </a:solidFill>
                <a:uFillTx/>
                <a:latin typeface="Georg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Georgia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ftr" idx="9"/>
          </p:nvPr>
        </p:nvSpPr>
        <p:spPr>
          <a:xfrm>
            <a:off x="304920" y="6410880"/>
            <a:ext cx="35809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title"/>
          </p:nvPr>
        </p:nvSpPr>
        <p:spPr>
          <a:xfrm>
            <a:off x="7391520" y="304920"/>
            <a:ext cx="1447560" cy="5851080"/>
          </a:xfrm>
          <a:prstGeom prst="rect">
            <a:avLst/>
          </a:prstGeom>
          <a:noFill/>
          <a:ln w="0">
            <a:noFill/>
          </a:ln>
        </p:spPr>
        <p:txBody>
          <a:bodyPr lIns="45000" rIns="45000" tIns="90000" bIns="90000" anchor="b" vert="eaVer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33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Образец заголовка</a:t>
            </a:r>
            <a:endParaRPr b="0" lang="ru-RU" sz="33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Прямоугольник 16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63" name="Прямоугольник 15"/>
          <p:cNvSpPr/>
          <p:nvPr/>
        </p:nvSpPr>
        <p:spPr>
          <a:xfrm>
            <a:off x="0" y="0"/>
            <a:ext cx="9143640" cy="13928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64" name="Прямоугольник 17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65" name="Прямоугольник 18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66" name="Прямоугольник 8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67" name="Прямоугольник 7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68" name="Прямая соединительная линия 9"/>
          <p:cNvSpPr/>
          <p:nvPr/>
        </p:nvSpPr>
        <p:spPr>
          <a:xfrm>
            <a:off x="152280" y="1276560"/>
            <a:ext cx="8832960" cy="360"/>
          </a:xfrm>
          <a:prstGeom prst="line">
            <a:avLst/>
          </a:prstGeom>
          <a:ln w="9525">
            <a:solidFill>
              <a:srgbClr val="8cadae">
                <a:shade val="75000"/>
              </a:srgbClr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tIns="0" bIns="0"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69" name="Овал 11"/>
          <p:cNvSpPr/>
          <p:nvPr/>
        </p:nvSpPr>
        <p:spPr>
          <a:xfrm>
            <a:off x="4267080" y="956160"/>
            <a:ext cx="609120" cy="609120"/>
          </a:xfrm>
          <a:prstGeom prst="ellipse">
            <a:avLst/>
          </a:prstGeom>
          <a:solidFill>
            <a:srgbClr val="ffffff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70" name="Овал 14"/>
          <p:cNvSpPr/>
          <p:nvPr/>
        </p:nvSpPr>
        <p:spPr>
          <a:xfrm>
            <a:off x="4361760" y="1050480"/>
            <a:ext cx="420120" cy="420120"/>
          </a:xfrm>
          <a:prstGeom prst="ellipse">
            <a:avLst/>
          </a:prstGeom>
          <a:solidFill>
            <a:srgbClr val="ffffff"/>
          </a:solidFill>
          <a:ln cap="rnd" w="50800">
            <a:solidFill>
              <a:srgbClr val="8cadae">
                <a:shade val="75000"/>
              </a:srgbClr>
            </a:solidFill>
            <a:round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33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Образец заголовка</a:t>
            </a:r>
            <a:endParaRPr b="0" lang="ru-RU" sz="33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dt" idx="10"/>
          </p:nvPr>
        </p:nvSpPr>
        <p:spPr>
          <a:xfrm>
            <a:off x="5791320" y="6405120"/>
            <a:ext cx="30445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400" strike="noStrike" u="none">
                <a:solidFill>
                  <a:srgbClr val="ffffff"/>
                </a:solidFill>
                <a:uFillTx/>
                <a:latin typeface="Georg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Georgia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ftr" idx="11"/>
          </p:nvPr>
        </p:nvSpPr>
        <p:spPr>
          <a:xfrm>
            <a:off x="304920" y="6410880"/>
            <a:ext cx="35809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sldNum" idx="12"/>
          </p:nvPr>
        </p:nvSpPr>
        <p:spPr>
          <a:xfrm>
            <a:off x="4361760" y="1026360"/>
            <a:ext cx="456840" cy="4410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def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</a:pPr>
            <a:fld id="{25AD4896-2148-4394-B28F-EAAFEAAE19E9}" type="slidenum">
              <a: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&lt;номер&gt;</a:t>
            </a:fld>
            <a:endParaRPr b="0" lang="uk-UA" sz="16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ru-RU" sz="2700" strike="noStrike" u="none">
                <a:solidFill>
                  <a:schemeClr val="dk1"/>
                </a:solidFill>
                <a:uFillTx/>
                <a:latin typeface="Georgia"/>
              </a:rPr>
              <a:t>Образец текста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1" marL="548640" indent="-2743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ru-RU" sz="2200" strike="noStrike" u="none">
                <a:solidFill>
                  <a:schemeClr val="dk2"/>
                </a:solidFill>
                <a:uFillTx/>
                <a:latin typeface="Georgia"/>
              </a:rPr>
              <a:t>Второй уровень</a:t>
            </a:r>
            <a:endParaRPr b="0" lang="ru-RU" sz="22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2" marL="822960" indent="-2286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Georgia"/>
              </a:rPr>
              <a:t>Третий уровень</a:t>
            </a:r>
            <a:endParaRPr b="0" lang="ru-RU" sz="2000" strike="noStrike" u="none">
              <a:solidFill>
                <a:schemeClr val="dk2"/>
              </a:solidFill>
              <a:uFillTx/>
              <a:latin typeface="Georgia"/>
            </a:endParaRPr>
          </a:p>
          <a:p>
            <a:pPr lvl="3" marL="1097280" indent="-228600">
              <a:lnSpc>
                <a:spcPct val="100000"/>
              </a:lnSpc>
              <a:spcBef>
                <a:spcPts val="400"/>
              </a:spcBef>
              <a:buClr>
                <a:srgbClr val="8c7b70"/>
              </a:buClr>
              <a:buSzPct val="70000"/>
              <a:buFont typeface="Wingdings" charset="2"/>
              <a:buChar char=""/>
            </a:pPr>
            <a:r>
              <a:rPr b="0" lang="ru-RU" sz="2000" strike="noStrike" u="none">
                <a:solidFill>
                  <a:schemeClr val="dk2"/>
                </a:solidFill>
                <a:uFillTx/>
                <a:latin typeface="Georgia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4" marL="1371600" indent="-228600">
              <a:lnSpc>
                <a:spcPct val="100000"/>
              </a:lnSpc>
              <a:spcBef>
                <a:spcPts val="360"/>
              </a:spcBef>
              <a:buClr>
                <a:srgbClr val="8fb08c"/>
              </a:buClr>
              <a:buFont typeface="Symbol" charset="2"/>
              <a:buChar char="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Georgia"/>
              </a:rPr>
              <a:t>Пятый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Прямоугольник 16" hidden="1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79" name="Прямоугольник 15" hidden="1"/>
          <p:cNvSpPr/>
          <p:nvPr/>
        </p:nvSpPr>
        <p:spPr>
          <a:xfrm>
            <a:off x="0" y="0"/>
            <a:ext cx="9143640" cy="13928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80" name="Прямоугольник 17" hidden="1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81" name="Прямоугольник 18" hidden="1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82" name="Прямоугольник 8" hidden="1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83" name="Прямоугольник 7" hidden="1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84" name="Прямая соединительная линия 9"/>
          <p:cNvSpPr/>
          <p:nvPr/>
        </p:nvSpPr>
        <p:spPr>
          <a:xfrm>
            <a:off x="152280" y="1276560"/>
            <a:ext cx="8832960" cy="360"/>
          </a:xfrm>
          <a:prstGeom prst="line">
            <a:avLst/>
          </a:prstGeom>
          <a:ln w="9525">
            <a:solidFill>
              <a:srgbClr val="8cadae">
                <a:shade val="75000"/>
              </a:srgbClr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tIns="0" bIns="0"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85" name="Овал 11" hidden="1"/>
          <p:cNvSpPr/>
          <p:nvPr/>
        </p:nvSpPr>
        <p:spPr>
          <a:xfrm>
            <a:off x="4267080" y="956160"/>
            <a:ext cx="609120" cy="609120"/>
          </a:xfrm>
          <a:prstGeom prst="ellipse">
            <a:avLst/>
          </a:prstGeom>
          <a:solidFill>
            <a:srgbClr val="ffffff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86" name="Овал 14" hidden="1"/>
          <p:cNvSpPr/>
          <p:nvPr/>
        </p:nvSpPr>
        <p:spPr>
          <a:xfrm>
            <a:off x="4361760" y="1050480"/>
            <a:ext cx="420120" cy="420120"/>
          </a:xfrm>
          <a:prstGeom prst="ellipse">
            <a:avLst/>
          </a:prstGeom>
          <a:solidFill>
            <a:srgbClr val="ffffff"/>
          </a:solidFill>
          <a:ln cap="rnd" w="50800">
            <a:solidFill>
              <a:srgbClr val="8cadae">
                <a:shade val="75000"/>
              </a:srgbClr>
            </a:solidFill>
            <a:round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87" name="Прямоугольник 16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88" name="Прямоугольник 14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89" name="Прямоугольник 15"/>
          <p:cNvSpPr/>
          <p:nvPr/>
        </p:nvSpPr>
        <p:spPr>
          <a:xfrm>
            <a:off x="0" y="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90" name="Прямоугольник 17"/>
          <p:cNvSpPr/>
          <p:nvPr/>
        </p:nvSpPr>
        <p:spPr>
          <a:xfrm>
            <a:off x="8991720" y="1908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91" name="Прямоугольник 18"/>
          <p:cNvSpPr/>
          <p:nvPr/>
        </p:nvSpPr>
        <p:spPr>
          <a:xfrm>
            <a:off x="152280" y="2286000"/>
            <a:ext cx="8832600" cy="30456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92" name="Прямоугольник 11"/>
          <p:cNvSpPr/>
          <p:nvPr/>
        </p:nvSpPr>
        <p:spPr>
          <a:xfrm>
            <a:off x="155520" y="142200"/>
            <a:ext cx="8832600" cy="213948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93" name="PlaceHolder 1"/>
          <p:cNvSpPr>
            <a:spLocks noGrp="1"/>
          </p:cNvSpPr>
          <p:nvPr>
            <p:ph type="body"/>
          </p:nvPr>
        </p:nvSpPr>
        <p:spPr>
          <a:xfrm>
            <a:off x="1368360" y="2743200"/>
            <a:ext cx="6479640" cy="1672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algn="ctr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1" lang="ru-RU" sz="1600" spc="249" strike="noStrike" u="none" cap="all">
                <a:solidFill>
                  <a:schemeClr val="dk2"/>
                </a:solidFill>
                <a:uFillTx/>
                <a:latin typeface="Georgia"/>
              </a:rPr>
              <a:t>Образец текста</a:t>
            </a:r>
            <a:endParaRPr b="0" lang="ru-RU" sz="16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94" name="Прямоугольник 12"/>
          <p:cNvSpPr/>
          <p:nvPr/>
        </p:nvSpPr>
        <p:spPr>
          <a:xfrm>
            <a:off x="146160" y="6391800"/>
            <a:ext cx="8832600" cy="30924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95" name="Прямоугольник 13"/>
          <p:cNvSpPr/>
          <p:nvPr/>
        </p:nvSpPr>
        <p:spPr>
          <a:xfrm>
            <a:off x="152280" y="15228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ftr" idx="13"/>
          </p:nvPr>
        </p:nvSpPr>
        <p:spPr>
          <a:xfrm>
            <a:off x="304920" y="6410880"/>
            <a:ext cx="35809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dt" idx="14"/>
          </p:nvPr>
        </p:nvSpPr>
        <p:spPr>
          <a:xfrm>
            <a:off x="5791320" y="6405120"/>
            <a:ext cx="30445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400" strike="noStrike" u="none">
                <a:solidFill>
                  <a:srgbClr val="ffffff"/>
                </a:solidFill>
                <a:uFillTx/>
                <a:latin typeface="Georg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Georgia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8" name="Прямая соединительная линия 7"/>
          <p:cNvSpPr/>
          <p:nvPr/>
        </p:nvSpPr>
        <p:spPr>
          <a:xfrm>
            <a:off x="152280" y="2438280"/>
            <a:ext cx="8832960" cy="360"/>
          </a:xfrm>
          <a:prstGeom prst="line">
            <a:avLst/>
          </a:prstGeom>
          <a:ln w="11430">
            <a:solidFill>
              <a:srgbClr val="8cadae">
                <a:shade val="75000"/>
              </a:srgbClr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tIns="0" bIns="0"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99" name="Овал 9"/>
          <p:cNvSpPr/>
          <p:nvPr/>
        </p:nvSpPr>
        <p:spPr>
          <a:xfrm>
            <a:off x="4267080" y="2115360"/>
            <a:ext cx="609120" cy="609120"/>
          </a:xfrm>
          <a:prstGeom prst="ellipse">
            <a:avLst/>
          </a:prstGeom>
          <a:solidFill>
            <a:srgbClr val="ffffff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100" name="Овал 10"/>
          <p:cNvSpPr/>
          <p:nvPr/>
        </p:nvSpPr>
        <p:spPr>
          <a:xfrm>
            <a:off x="4361760" y="2209680"/>
            <a:ext cx="420120" cy="420120"/>
          </a:xfrm>
          <a:prstGeom prst="ellipse">
            <a:avLst/>
          </a:prstGeom>
          <a:solidFill>
            <a:srgbClr val="ffffff"/>
          </a:solidFill>
          <a:ln cap="rnd" w="50800">
            <a:solidFill>
              <a:srgbClr val="8cadae">
                <a:shade val="75000"/>
              </a:srgbClr>
            </a:solidFill>
            <a:round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sldNum" idx="15"/>
          </p:nvPr>
        </p:nvSpPr>
        <p:spPr>
          <a:xfrm>
            <a:off x="4343400" y="2199600"/>
            <a:ext cx="456840" cy="4410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def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</a:pPr>
            <a:fld id="{7F5A358D-3B3D-427F-B48F-3731E22E8877}" type="slidenum">
              <a: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&lt;номер&gt;</a:t>
            </a:fld>
            <a:endParaRPr b="0" lang="uk-UA" sz="16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title"/>
          </p:nvPr>
        </p:nvSpPr>
        <p:spPr>
          <a:xfrm>
            <a:off x="722160" y="533520"/>
            <a:ext cx="7772040" cy="152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4200" strike="noStrike" u="none">
                <a:solidFill>
                  <a:srgbClr val="ffffff"/>
                </a:solidFill>
                <a:uFillTx/>
                <a:latin typeface="Georgia"/>
              </a:rPr>
              <a:t>Образец заголовка</a:t>
            </a:r>
            <a:endParaRPr b="0" lang="ru-RU" sz="42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Прямоугольник 16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04" name="Прямоугольник 15"/>
          <p:cNvSpPr/>
          <p:nvPr/>
        </p:nvSpPr>
        <p:spPr>
          <a:xfrm>
            <a:off x="0" y="0"/>
            <a:ext cx="9143640" cy="13928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05" name="Прямоугольник 17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06" name="Прямоугольник 18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07" name="Прямоугольник 8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08" name="Прямоугольник 7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09" name="Прямая соединительная линия 9"/>
          <p:cNvSpPr/>
          <p:nvPr/>
        </p:nvSpPr>
        <p:spPr>
          <a:xfrm>
            <a:off x="152280" y="1276560"/>
            <a:ext cx="8832960" cy="360"/>
          </a:xfrm>
          <a:prstGeom prst="line">
            <a:avLst/>
          </a:prstGeom>
          <a:ln w="9525">
            <a:solidFill>
              <a:srgbClr val="8cadae">
                <a:shade val="75000"/>
              </a:srgbClr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tIns="0" bIns="0"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10" name="Овал 11"/>
          <p:cNvSpPr/>
          <p:nvPr/>
        </p:nvSpPr>
        <p:spPr>
          <a:xfrm>
            <a:off x="4267080" y="956160"/>
            <a:ext cx="609120" cy="609120"/>
          </a:xfrm>
          <a:prstGeom prst="ellipse">
            <a:avLst/>
          </a:prstGeom>
          <a:solidFill>
            <a:srgbClr val="ffffff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111" name="Овал 14"/>
          <p:cNvSpPr/>
          <p:nvPr/>
        </p:nvSpPr>
        <p:spPr>
          <a:xfrm>
            <a:off x="4361760" y="1050480"/>
            <a:ext cx="420120" cy="420120"/>
          </a:xfrm>
          <a:prstGeom prst="ellipse">
            <a:avLst/>
          </a:prstGeom>
          <a:solidFill>
            <a:srgbClr val="ffffff"/>
          </a:solidFill>
          <a:ln cap="rnd" w="50800">
            <a:solidFill>
              <a:srgbClr val="8cadae">
                <a:shade val="75000"/>
              </a:srgbClr>
            </a:solidFill>
            <a:round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33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Образец заголовка</a:t>
            </a:r>
            <a:endParaRPr b="0" lang="ru-RU" sz="33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dt" idx="16"/>
          </p:nvPr>
        </p:nvSpPr>
        <p:spPr>
          <a:xfrm>
            <a:off x="5791320" y="6409800"/>
            <a:ext cx="30445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400" strike="noStrike" u="none">
                <a:solidFill>
                  <a:srgbClr val="ffffff"/>
                </a:solidFill>
                <a:uFillTx/>
                <a:latin typeface="Georg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Georgia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ftr" idx="17"/>
          </p:nvPr>
        </p:nvSpPr>
        <p:spPr>
          <a:xfrm>
            <a:off x="304920" y="6410880"/>
            <a:ext cx="35809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sldNum" idx="18"/>
          </p:nvPr>
        </p:nvSpPr>
        <p:spPr>
          <a:xfrm>
            <a:off x="4343400" y="1040040"/>
            <a:ext cx="456840" cy="4410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def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</a:pPr>
            <a:fld id="{169A3761-EAE1-4536-8F40-908CD30ECAB4}" type="slidenum">
              <a: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&lt;номер&gt;</a:t>
            </a:fld>
            <a:endParaRPr b="0" lang="uk-UA" sz="16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6" name="Прямая соединительная линия 7"/>
          <p:cNvSpPr/>
          <p:nvPr/>
        </p:nvSpPr>
        <p:spPr>
          <a:xfrm flipV="1">
            <a:off x="4563000" y="1575360"/>
            <a:ext cx="9000" cy="4819680"/>
          </a:xfrm>
          <a:prstGeom prst="line">
            <a:avLst/>
          </a:prstGeom>
          <a:ln w="9525">
            <a:solidFill>
              <a:srgbClr val="646b86"/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17" name="PlaceHolder 5"/>
          <p:cNvSpPr>
            <a:spLocks noGrp="1"/>
          </p:cNvSpPr>
          <p:nvPr>
            <p:ph type="body"/>
          </p:nvPr>
        </p:nvSpPr>
        <p:spPr>
          <a:xfrm>
            <a:off x="301680" y="1371600"/>
            <a:ext cx="4038120" cy="468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499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ru-RU" sz="2500" strike="noStrike" u="none">
                <a:solidFill>
                  <a:schemeClr val="dk1"/>
                </a:solidFill>
                <a:uFillTx/>
                <a:latin typeface="Georgia"/>
              </a:rPr>
              <a:t>Образец текста</a:t>
            </a:r>
            <a:endParaRPr b="0" lang="ru-RU" sz="25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1" marL="548640" indent="-2743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ru-RU" sz="2200" strike="noStrike" u="none">
                <a:solidFill>
                  <a:schemeClr val="dk2"/>
                </a:solidFill>
                <a:uFillTx/>
                <a:latin typeface="Georgia"/>
              </a:rPr>
              <a:t>Второй уровень</a:t>
            </a:r>
            <a:endParaRPr b="0" lang="ru-RU" sz="22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2" marL="822960" indent="-2286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Georgia"/>
              </a:rPr>
              <a:t>Третий уровень</a:t>
            </a:r>
            <a:endParaRPr b="0" lang="ru-RU" sz="2000" strike="noStrike" u="none">
              <a:solidFill>
                <a:schemeClr val="dk2"/>
              </a:solidFill>
              <a:uFillTx/>
              <a:latin typeface="Georgia"/>
            </a:endParaRPr>
          </a:p>
          <a:p>
            <a:pPr lvl="3" marL="1097280" indent="-228600">
              <a:lnSpc>
                <a:spcPct val="100000"/>
              </a:lnSpc>
              <a:spcBef>
                <a:spcPts val="400"/>
              </a:spcBef>
              <a:buClr>
                <a:srgbClr val="8c7b70"/>
              </a:buClr>
              <a:buSzPct val="70000"/>
              <a:buFont typeface="Wingdings" charset="2"/>
              <a:buChar char=""/>
            </a:pPr>
            <a:r>
              <a:rPr b="0" lang="ru-RU" sz="2000" strike="noStrike" u="none">
                <a:solidFill>
                  <a:schemeClr val="dk2"/>
                </a:solidFill>
                <a:uFillTx/>
                <a:latin typeface="Georgia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4" marL="1371600" indent="-228600">
              <a:lnSpc>
                <a:spcPct val="100000"/>
              </a:lnSpc>
              <a:spcBef>
                <a:spcPts val="360"/>
              </a:spcBef>
              <a:buClr>
                <a:srgbClr val="8fb08c"/>
              </a:buClr>
              <a:buFont typeface="Symbol" charset="2"/>
              <a:buChar char="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Georgia"/>
              </a:rPr>
              <a:t>Пятый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18" name="PlaceHolder 6"/>
          <p:cNvSpPr>
            <a:spLocks noGrp="1"/>
          </p:cNvSpPr>
          <p:nvPr>
            <p:ph type="body"/>
          </p:nvPr>
        </p:nvSpPr>
        <p:spPr>
          <a:xfrm>
            <a:off x="4800600" y="1371600"/>
            <a:ext cx="4038120" cy="468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499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ru-RU" sz="2500" strike="noStrike" u="none">
                <a:solidFill>
                  <a:schemeClr val="dk1"/>
                </a:solidFill>
                <a:uFillTx/>
                <a:latin typeface="Georgia"/>
              </a:rPr>
              <a:t>Образец текста</a:t>
            </a:r>
            <a:endParaRPr b="0" lang="ru-RU" sz="25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1" marL="548640" indent="-2743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ru-RU" sz="2200" strike="noStrike" u="none">
                <a:solidFill>
                  <a:schemeClr val="dk2"/>
                </a:solidFill>
                <a:uFillTx/>
                <a:latin typeface="Georgia"/>
              </a:rPr>
              <a:t>Второй уровень</a:t>
            </a:r>
            <a:endParaRPr b="0" lang="ru-RU" sz="22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2" marL="822960" indent="-2286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Georgia"/>
              </a:rPr>
              <a:t>Третий уровень</a:t>
            </a:r>
            <a:endParaRPr b="0" lang="ru-RU" sz="2000" strike="noStrike" u="none">
              <a:solidFill>
                <a:schemeClr val="dk2"/>
              </a:solidFill>
              <a:uFillTx/>
              <a:latin typeface="Georgia"/>
            </a:endParaRPr>
          </a:p>
          <a:p>
            <a:pPr lvl="3" marL="1097280" indent="-228600">
              <a:lnSpc>
                <a:spcPct val="100000"/>
              </a:lnSpc>
              <a:spcBef>
                <a:spcPts val="400"/>
              </a:spcBef>
              <a:buClr>
                <a:srgbClr val="8c7b70"/>
              </a:buClr>
              <a:buSzPct val="70000"/>
              <a:buFont typeface="Wingdings" charset="2"/>
              <a:buChar char=""/>
            </a:pPr>
            <a:r>
              <a:rPr b="0" lang="ru-RU" sz="2000" strike="noStrike" u="none">
                <a:solidFill>
                  <a:schemeClr val="dk2"/>
                </a:solidFill>
                <a:uFillTx/>
                <a:latin typeface="Georgia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4" marL="1371600" indent="-228600">
              <a:lnSpc>
                <a:spcPct val="100000"/>
              </a:lnSpc>
              <a:spcBef>
                <a:spcPts val="360"/>
              </a:spcBef>
              <a:buClr>
                <a:srgbClr val="8fb08c"/>
              </a:buClr>
              <a:buFont typeface="Symbol" charset="2"/>
              <a:buChar char="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Georgia"/>
              </a:rPr>
              <a:t>Пятый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Прямоугольник 16" hidden="1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23" name="Прямоугольник 15" hidden="1"/>
          <p:cNvSpPr/>
          <p:nvPr/>
        </p:nvSpPr>
        <p:spPr>
          <a:xfrm>
            <a:off x="0" y="0"/>
            <a:ext cx="9143640" cy="13928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24" name="Прямоугольник 17" hidden="1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25" name="Прямоугольник 18" hidden="1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26" name="Прямоугольник 8" hidden="1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27" name="Прямоугольник 7" hidden="1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28" name="Прямая соединительная линия 9"/>
          <p:cNvSpPr/>
          <p:nvPr/>
        </p:nvSpPr>
        <p:spPr>
          <a:xfrm>
            <a:off x="152280" y="1276560"/>
            <a:ext cx="8832960" cy="360"/>
          </a:xfrm>
          <a:prstGeom prst="line">
            <a:avLst/>
          </a:prstGeom>
          <a:ln w="9525">
            <a:solidFill>
              <a:srgbClr val="8cadae">
                <a:shade val="75000"/>
              </a:srgbClr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tIns="0" bIns="0"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29" name="Овал 11" hidden="1"/>
          <p:cNvSpPr/>
          <p:nvPr/>
        </p:nvSpPr>
        <p:spPr>
          <a:xfrm>
            <a:off x="4267080" y="956160"/>
            <a:ext cx="609120" cy="609120"/>
          </a:xfrm>
          <a:prstGeom prst="ellipse">
            <a:avLst/>
          </a:prstGeom>
          <a:solidFill>
            <a:srgbClr val="ffffff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130" name="Овал 14" hidden="1"/>
          <p:cNvSpPr/>
          <p:nvPr/>
        </p:nvSpPr>
        <p:spPr>
          <a:xfrm>
            <a:off x="4361760" y="1050480"/>
            <a:ext cx="420120" cy="420120"/>
          </a:xfrm>
          <a:prstGeom prst="ellipse">
            <a:avLst/>
          </a:prstGeom>
          <a:solidFill>
            <a:srgbClr val="ffffff"/>
          </a:solidFill>
          <a:ln cap="rnd" w="50800">
            <a:solidFill>
              <a:srgbClr val="8cadae">
                <a:shade val="75000"/>
              </a:srgbClr>
            </a:solidFill>
            <a:round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131" name="Прямая соединительная линия 9"/>
          <p:cNvSpPr/>
          <p:nvPr/>
        </p:nvSpPr>
        <p:spPr>
          <a:xfrm flipV="1">
            <a:off x="4572000" y="2199960"/>
            <a:ext cx="360" cy="4188240"/>
          </a:xfrm>
          <a:prstGeom prst="line">
            <a:avLst/>
          </a:prstGeom>
          <a:ln w="9525">
            <a:solidFill>
              <a:srgbClr val="646b86"/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32" name="Прямоугольник 19"/>
          <p:cNvSpPr/>
          <p:nvPr/>
        </p:nvSpPr>
        <p:spPr>
          <a:xfrm>
            <a:off x="0" y="0"/>
            <a:ext cx="9143640" cy="144756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33" name="Прямоугольник 18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34" name="Прямоугольник 20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35" name="Прямоугольник 21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36" name="Прямоугольник 10"/>
          <p:cNvSpPr/>
          <p:nvPr/>
        </p:nvSpPr>
        <p:spPr>
          <a:xfrm>
            <a:off x="152280" y="1371600"/>
            <a:ext cx="8832600" cy="914040"/>
          </a:xfrm>
          <a:prstGeom prst="rect">
            <a:avLst/>
          </a:prstGeom>
          <a:solidFill>
            <a:schemeClr val="accent1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137" name="Прямоугольник 12"/>
          <p:cNvSpPr/>
          <p:nvPr/>
        </p:nvSpPr>
        <p:spPr>
          <a:xfrm>
            <a:off x="145800" y="6391800"/>
            <a:ext cx="8832600" cy="31068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38" name="PlaceHolder 1"/>
          <p:cNvSpPr>
            <a:spLocks noGrp="1"/>
          </p:cNvSpPr>
          <p:nvPr>
            <p:ph type="body"/>
          </p:nvPr>
        </p:nvSpPr>
        <p:spPr>
          <a:xfrm>
            <a:off x="301680" y="1523880"/>
            <a:ext cx="4039920" cy="732600"/>
          </a:xfrm>
          <a:prstGeom prst="rect">
            <a:avLst/>
          </a:prstGeom>
          <a:noFill/>
          <a:ln w="15840">
            <a:noFill/>
          </a:ln>
          <a:effectLst>
            <a:outerShdw dist="25560" dir="5400000" blurRad="50760" rotWithShape="0">
              <a:srgbClr val="000000">
                <a:alpha val="35000"/>
              </a:srgbClr>
            </a:outerShdw>
          </a:effectLst>
        </p:spPr>
        <p:txBody>
          <a:bodyPr lIns="90000" rIns="90000" tIns="45000" bIns="45000" anchor="ctr">
            <a:noAutofit/>
          </a:bodyPr>
          <a:p>
            <a:pPr indent="0"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r>
              <a:rPr b="1" lang="ru-RU" sz="2200" strike="noStrike" u="none">
                <a:solidFill>
                  <a:srgbClr val="ffffff"/>
                </a:solidFill>
                <a:uFillTx/>
                <a:latin typeface="Georgia"/>
              </a:rPr>
              <a:t>Образец текста</a:t>
            </a:r>
            <a:endParaRPr b="0" lang="ru-RU" sz="22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4791240" y="1523880"/>
            <a:ext cx="4041360" cy="731160"/>
          </a:xfrm>
          <a:prstGeom prst="rect">
            <a:avLst/>
          </a:prstGeom>
          <a:noFill/>
          <a:ln w="15840">
            <a:noFill/>
          </a:ln>
          <a:effectLst>
            <a:outerShdw dist="25560" dir="5400000" blurRad="50760" rotWithShape="0">
              <a:srgbClr val="000000">
                <a:alpha val="35000"/>
              </a:srgbClr>
            </a:outerShdw>
          </a:effectLst>
        </p:spPr>
        <p:txBody>
          <a:bodyPr lIns="90000" rIns="90000" tIns="45000" bIns="45000" anchor="ctr">
            <a:noAutofit/>
          </a:bodyPr>
          <a:p>
            <a:pPr indent="0">
              <a:lnSpc>
                <a:spcPct val="100000"/>
              </a:lnSpc>
              <a:spcBef>
                <a:spcPts val="439"/>
              </a:spcBef>
              <a:buNone/>
              <a:tabLst>
                <a:tab algn="l" pos="0"/>
              </a:tabLst>
            </a:pPr>
            <a:r>
              <a:rPr b="1" lang="ru-RU" sz="2200" strike="noStrike" u="none">
                <a:solidFill>
                  <a:schemeClr val="lt1"/>
                </a:solidFill>
                <a:uFillTx/>
                <a:latin typeface="Georgia"/>
              </a:rPr>
              <a:t>Образец текста</a:t>
            </a:r>
            <a:endParaRPr b="0" lang="ru-RU" sz="22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dt" idx="19"/>
          </p:nvPr>
        </p:nvSpPr>
        <p:spPr>
          <a:xfrm>
            <a:off x="5791320" y="6405120"/>
            <a:ext cx="30445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400" strike="noStrike" u="none">
                <a:solidFill>
                  <a:srgbClr val="ffffff"/>
                </a:solidFill>
                <a:uFillTx/>
                <a:latin typeface="Georg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Georgia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ftr" idx="20"/>
          </p:nvPr>
        </p:nvSpPr>
        <p:spPr>
          <a:xfrm>
            <a:off x="304920" y="6409800"/>
            <a:ext cx="35809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2" name="Прямая соединительная линия 14"/>
          <p:cNvSpPr/>
          <p:nvPr/>
        </p:nvSpPr>
        <p:spPr>
          <a:xfrm>
            <a:off x="152280" y="1280160"/>
            <a:ext cx="8832960" cy="360"/>
          </a:xfrm>
          <a:prstGeom prst="line">
            <a:avLst/>
          </a:prstGeom>
          <a:ln w="11430">
            <a:solidFill>
              <a:srgbClr val="8cadae">
                <a:shade val="75000"/>
              </a:srgbClr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tIns="0" bIns="0"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43" name="Прямоугольник 17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301680" y="2471400"/>
            <a:ext cx="4041360" cy="3818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ru-RU" sz="2700" strike="noStrike" u="none">
                <a:solidFill>
                  <a:schemeClr val="dk1"/>
                </a:solidFill>
                <a:uFillTx/>
                <a:latin typeface="Georgia"/>
              </a:rPr>
              <a:t>Образец текста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1" marL="548640" indent="-2743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ru-RU" sz="2200" strike="noStrike" u="none">
                <a:solidFill>
                  <a:schemeClr val="dk2"/>
                </a:solidFill>
                <a:uFillTx/>
                <a:latin typeface="Georgia"/>
              </a:rPr>
              <a:t>Второй уровень</a:t>
            </a:r>
            <a:endParaRPr b="0" lang="ru-RU" sz="22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2" marL="822960" indent="-2286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Georgia"/>
              </a:rPr>
              <a:t>Третий уровень</a:t>
            </a:r>
            <a:endParaRPr b="0" lang="ru-RU" sz="2000" strike="noStrike" u="none">
              <a:solidFill>
                <a:schemeClr val="dk2"/>
              </a:solidFill>
              <a:uFillTx/>
              <a:latin typeface="Georgia"/>
            </a:endParaRPr>
          </a:p>
          <a:p>
            <a:pPr lvl="3" marL="1097280" indent="-228600">
              <a:lnSpc>
                <a:spcPct val="100000"/>
              </a:lnSpc>
              <a:spcBef>
                <a:spcPts val="400"/>
              </a:spcBef>
              <a:buClr>
                <a:srgbClr val="8c7b70"/>
              </a:buClr>
              <a:buSzPct val="70000"/>
              <a:buFont typeface="Wingdings" charset="2"/>
              <a:buChar char=""/>
            </a:pPr>
            <a:r>
              <a:rPr b="0" lang="ru-RU" sz="2000" strike="noStrike" u="none">
                <a:solidFill>
                  <a:schemeClr val="dk2"/>
                </a:solidFill>
                <a:uFillTx/>
                <a:latin typeface="Georgia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4" marL="1371600" indent="-228600">
              <a:lnSpc>
                <a:spcPct val="100000"/>
              </a:lnSpc>
              <a:spcBef>
                <a:spcPts val="360"/>
              </a:spcBef>
              <a:buClr>
                <a:srgbClr val="8fb08c"/>
              </a:buClr>
              <a:buFont typeface="Symbol" charset="2"/>
              <a:buChar char="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Georgia"/>
              </a:rPr>
              <a:t>Пятый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45" name="PlaceHolder 6"/>
          <p:cNvSpPr>
            <a:spLocks noGrp="1"/>
          </p:cNvSpPr>
          <p:nvPr>
            <p:ph type="body"/>
          </p:nvPr>
        </p:nvSpPr>
        <p:spPr>
          <a:xfrm>
            <a:off x="4800600" y="2471400"/>
            <a:ext cx="4038120" cy="382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ru-RU" sz="2700" strike="noStrike" u="none">
                <a:solidFill>
                  <a:schemeClr val="dk1"/>
                </a:solidFill>
                <a:uFillTx/>
                <a:latin typeface="Georgia"/>
              </a:rPr>
              <a:t>Образец текста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1" marL="548640" indent="-2743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ru-RU" sz="2200" strike="noStrike" u="none">
                <a:solidFill>
                  <a:schemeClr val="dk2"/>
                </a:solidFill>
                <a:uFillTx/>
                <a:latin typeface="Georgia"/>
              </a:rPr>
              <a:t>Второй уровень</a:t>
            </a:r>
            <a:endParaRPr b="0" lang="ru-RU" sz="22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2" marL="822960" indent="-2286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ru-RU" sz="2000" strike="noStrike" u="none">
                <a:solidFill>
                  <a:schemeClr val="dk1"/>
                </a:solidFill>
                <a:uFillTx/>
                <a:latin typeface="Georgia"/>
              </a:rPr>
              <a:t>Третий уровень</a:t>
            </a:r>
            <a:endParaRPr b="0" lang="ru-RU" sz="2000" strike="noStrike" u="none">
              <a:solidFill>
                <a:schemeClr val="dk2"/>
              </a:solidFill>
              <a:uFillTx/>
              <a:latin typeface="Georgia"/>
            </a:endParaRPr>
          </a:p>
          <a:p>
            <a:pPr lvl="3" marL="1097280" indent="-228600">
              <a:lnSpc>
                <a:spcPct val="100000"/>
              </a:lnSpc>
              <a:spcBef>
                <a:spcPts val="400"/>
              </a:spcBef>
              <a:buClr>
                <a:srgbClr val="8c7b70"/>
              </a:buClr>
              <a:buSzPct val="70000"/>
              <a:buFont typeface="Wingdings" charset="2"/>
              <a:buChar char=""/>
            </a:pPr>
            <a:r>
              <a:rPr b="0" lang="ru-RU" sz="2000" strike="noStrike" u="none">
                <a:solidFill>
                  <a:schemeClr val="dk2"/>
                </a:solidFill>
                <a:uFillTx/>
                <a:latin typeface="Georgia"/>
              </a:rPr>
              <a:t>Четвертый уровень</a:t>
            </a:r>
            <a:endParaRPr b="0" lang="ru-RU" sz="20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lvl="4" marL="1371600" indent="-228600">
              <a:lnSpc>
                <a:spcPct val="100000"/>
              </a:lnSpc>
              <a:spcBef>
                <a:spcPts val="360"/>
              </a:spcBef>
              <a:buClr>
                <a:srgbClr val="8fb08c"/>
              </a:buClr>
              <a:buFont typeface="Symbol" charset="2"/>
              <a:buChar char=""/>
            </a:pPr>
            <a:r>
              <a:rPr b="0" lang="ru-RU" sz="1800" strike="noStrike" u="none">
                <a:solidFill>
                  <a:schemeClr val="dk1"/>
                </a:solidFill>
                <a:uFillTx/>
                <a:latin typeface="Georgia"/>
              </a:rPr>
              <a:t>Пятый уровень</a:t>
            </a:r>
            <a:endParaRPr b="0" lang="ru-RU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46" name="Овал 24"/>
          <p:cNvSpPr/>
          <p:nvPr/>
        </p:nvSpPr>
        <p:spPr>
          <a:xfrm>
            <a:off x="4267080" y="956160"/>
            <a:ext cx="609120" cy="609120"/>
          </a:xfrm>
          <a:prstGeom prst="ellipse">
            <a:avLst/>
          </a:prstGeom>
          <a:solidFill>
            <a:srgbClr val="ffffff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147" name="Овал 26"/>
          <p:cNvSpPr/>
          <p:nvPr/>
        </p:nvSpPr>
        <p:spPr>
          <a:xfrm>
            <a:off x="4361760" y="1050480"/>
            <a:ext cx="420120" cy="420120"/>
          </a:xfrm>
          <a:prstGeom prst="ellipse">
            <a:avLst/>
          </a:prstGeom>
          <a:solidFill>
            <a:srgbClr val="ffffff"/>
          </a:solidFill>
          <a:ln cap="rnd" w="50800">
            <a:solidFill>
              <a:srgbClr val="8cadae">
                <a:shade val="75000"/>
              </a:srgbClr>
            </a:solidFill>
            <a:round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148" name="PlaceHolder 7"/>
          <p:cNvSpPr>
            <a:spLocks noGrp="1"/>
          </p:cNvSpPr>
          <p:nvPr>
            <p:ph type="sldNum" idx="21"/>
          </p:nvPr>
        </p:nvSpPr>
        <p:spPr>
          <a:xfrm>
            <a:off x="4343400" y="1042560"/>
            <a:ext cx="456840" cy="4410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def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</a:pPr>
            <a:fld id="{D03DA285-6165-4384-9420-E321AB271E65}" type="slidenum">
              <a: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&lt;номер&gt;</a:t>
            </a:fld>
            <a:endParaRPr b="0" lang="uk-UA" sz="16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9" name="PlaceHolder 8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33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Образец заголовка</a:t>
            </a:r>
            <a:endParaRPr b="0" lang="ru-RU" sz="33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Прямоугольник 16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51" name="Прямоугольник 15"/>
          <p:cNvSpPr/>
          <p:nvPr/>
        </p:nvSpPr>
        <p:spPr>
          <a:xfrm>
            <a:off x="0" y="0"/>
            <a:ext cx="9143640" cy="13928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52" name="Прямоугольник 17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53" name="Прямоугольник 18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54" name="Прямоугольник 8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55" name="Прямоугольник 7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56" name="Прямая соединительная линия 9"/>
          <p:cNvSpPr/>
          <p:nvPr/>
        </p:nvSpPr>
        <p:spPr>
          <a:xfrm>
            <a:off x="152280" y="1276560"/>
            <a:ext cx="8832960" cy="360"/>
          </a:xfrm>
          <a:prstGeom prst="line">
            <a:avLst/>
          </a:prstGeom>
          <a:ln w="9525">
            <a:solidFill>
              <a:srgbClr val="8cadae">
                <a:shade val="75000"/>
              </a:srgbClr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tIns="0" bIns="0"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57" name="Овал 11"/>
          <p:cNvSpPr/>
          <p:nvPr/>
        </p:nvSpPr>
        <p:spPr>
          <a:xfrm>
            <a:off x="4267080" y="956160"/>
            <a:ext cx="609120" cy="609120"/>
          </a:xfrm>
          <a:prstGeom prst="ellipse">
            <a:avLst/>
          </a:prstGeom>
          <a:solidFill>
            <a:srgbClr val="ffffff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158" name="Овал 14"/>
          <p:cNvSpPr/>
          <p:nvPr/>
        </p:nvSpPr>
        <p:spPr>
          <a:xfrm>
            <a:off x="4361760" y="1050480"/>
            <a:ext cx="420120" cy="420120"/>
          </a:xfrm>
          <a:prstGeom prst="ellipse">
            <a:avLst/>
          </a:prstGeom>
          <a:solidFill>
            <a:srgbClr val="ffffff"/>
          </a:solidFill>
          <a:ln cap="rnd" w="50800">
            <a:solidFill>
              <a:srgbClr val="8cadae">
                <a:shade val="75000"/>
              </a:srgbClr>
            </a:solidFill>
            <a:round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ru-RU" sz="33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Образец заголовка</a:t>
            </a:r>
            <a:endParaRPr b="0" lang="ru-RU" sz="33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dt" idx="22"/>
          </p:nvPr>
        </p:nvSpPr>
        <p:spPr>
          <a:xfrm>
            <a:off x="5791320" y="6405120"/>
            <a:ext cx="30445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400" strike="noStrike" u="none">
                <a:solidFill>
                  <a:srgbClr val="ffffff"/>
                </a:solidFill>
                <a:uFillTx/>
                <a:latin typeface="Georg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Georgia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 type="ftr" idx="23"/>
          </p:nvPr>
        </p:nvSpPr>
        <p:spPr>
          <a:xfrm>
            <a:off x="304920" y="6410880"/>
            <a:ext cx="35809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2" name="PlaceHolder 4"/>
          <p:cNvSpPr>
            <a:spLocks noGrp="1"/>
          </p:cNvSpPr>
          <p:nvPr>
            <p:ph type="sldNum" idx="24"/>
          </p:nvPr>
        </p:nvSpPr>
        <p:spPr>
          <a:xfrm>
            <a:off x="4343400" y="1036080"/>
            <a:ext cx="456840" cy="4410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def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</a:pPr>
            <a:fld id="{61A38870-2EA4-4551-AC76-D0EC6927A3C9}" type="slidenum">
              <a:rPr b="0" lang="ru-RU" sz="16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&lt;номер&gt;</a:t>
            </a:fld>
            <a:endParaRPr b="0" lang="uk-UA" sz="16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Прямоугольник 16" hidden="1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65" name="Прямоугольник 15" hidden="1"/>
          <p:cNvSpPr/>
          <p:nvPr/>
        </p:nvSpPr>
        <p:spPr>
          <a:xfrm>
            <a:off x="0" y="0"/>
            <a:ext cx="9143640" cy="13928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66" name="Прямоугольник 17" hidden="1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67" name="Прямоугольник 18" hidden="1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68" name="Прямоугольник 8" hidden="1"/>
          <p:cNvSpPr/>
          <p:nvPr/>
        </p:nvSpPr>
        <p:spPr>
          <a:xfrm>
            <a:off x="149400" y="6388560"/>
            <a:ext cx="8832600" cy="30924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69" name="Прямоугольник 7" hidden="1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70" name="Прямая соединительная линия 9"/>
          <p:cNvSpPr/>
          <p:nvPr/>
        </p:nvSpPr>
        <p:spPr>
          <a:xfrm>
            <a:off x="152280" y="1276560"/>
            <a:ext cx="8832960" cy="360"/>
          </a:xfrm>
          <a:prstGeom prst="line">
            <a:avLst/>
          </a:prstGeom>
          <a:ln w="9525">
            <a:solidFill>
              <a:srgbClr val="8cadae">
                <a:shade val="75000"/>
              </a:srgbClr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  <p:txBody>
          <a:bodyPr tIns="0" bIns="0" anchor="ctr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71" name="Овал 11" hidden="1"/>
          <p:cNvSpPr/>
          <p:nvPr/>
        </p:nvSpPr>
        <p:spPr>
          <a:xfrm>
            <a:off x="4267080" y="956160"/>
            <a:ext cx="609120" cy="609120"/>
          </a:xfrm>
          <a:prstGeom prst="ellipse">
            <a:avLst/>
          </a:prstGeom>
          <a:solidFill>
            <a:srgbClr val="ffffff"/>
          </a:solidFill>
          <a:ln w="15875">
            <a:noFill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172" name="Овал 14" hidden="1"/>
          <p:cNvSpPr/>
          <p:nvPr/>
        </p:nvSpPr>
        <p:spPr>
          <a:xfrm>
            <a:off x="4361760" y="1050480"/>
            <a:ext cx="420120" cy="420120"/>
          </a:xfrm>
          <a:prstGeom prst="ellipse">
            <a:avLst/>
          </a:prstGeom>
          <a:solidFill>
            <a:srgbClr val="ffffff"/>
          </a:solidFill>
          <a:ln cap="rnd" w="50800">
            <a:solidFill>
              <a:srgbClr val="8cadae">
                <a:shade val="75000"/>
              </a:srgbClr>
            </a:solidFill>
            <a:round/>
          </a:ln>
          <a:effectLst>
            <a:outerShdw blurRad="50760" dir="5400000" dist="2556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uFillTx/>
              <a:latin typeface="Georgia"/>
            </a:endParaRPr>
          </a:p>
        </p:txBody>
      </p:sp>
      <p:sp>
        <p:nvSpPr>
          <p:cNvPr id="173" name="Прямоугольник 6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74" name="Прямоугольник 7"/>
          <p:cNvSpPr/>
          <p:nvPr/>
        </p:nvSpPr>
        <p:spPr>
          <a:xfrm>
            <a:off x="0" y="0"/>
            <a:ext cx="9143640" cy="15516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75" name="Прямоугольник 9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76" name="Прямоугольник 8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77" name="Прямоугольник 4"/>
          <p:cNvSpPr/>
          <p:nvPr/>
        </p:nvSpPr>
        <p:spPr>
          <a:xfrm>
            <a:off x="146160" y="6391800"/>
            <a:ext cx="8832600" cy="309240"/>
          </a:xfrm>
          <a:prstGeom prst="rect">
            <a:avLst/>
          </a:prstGeom>
          <a:solidFill>
            <a:schemeClr val="accent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78" name="Прямоугольник 5"/>
          <p:cNvSpPr/>
          <p:nvPr/>
        </p:nvSpPr>
        <p:spPr>
          <a:xfrm>
            <a:off x="152280" y="158400"/>
            <a:ext cx="8832600" cy="6546600"/>
          </a:xfrm>
          <a:prstGeom prst="rect">
            <a:avLst/>
          </a:prstGeom>
          <a:noFill/>
          <a:ln w="9525">
            <a:solidFill>
              <a:srgbClr val="8cadae">
                <a:shade val="75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179" name="PlaceHolder 1"/>
          <p:cNvSpPr>
            <a:spLocks noGrp="1"/>
          </p:cNvSpPr>
          <p:nvPr>
            <p:ph type="dt" idx="25"/>
          </p:nvPr>
        </p:nvSpPr>
        <p:spPr>
          <a:xfrm>
            <a:off x="5791320" y="6405120"/>
            <a:ext cx="30445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ru-RU" sz="1400" strike="noStrike" u="none">
                <a:solidFill>
                  <a:srgbClr val="ffffff"/>
                </a:solidFill>
                <a:uFillTx/>
                <a:latin typeface="Georgi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r>
              <a:rPr b="0" lang="ru-RU" sz="1400" strike="noStrike" u="none">
                <a:solidFill>
                  <a:srgbClr val="ffffff"/>
                </a:solidFill>
                <a:uFillTx/>
                <a:latin typeface="Georgia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ftr" idx="26"/>
          </p:nvPr>
        </p:nvSpPr>
        <p:spPr>
          <a:xfrm>
            <a:off x="304920" y="6410880"/>
            <a:ext cx="358092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sldNum" idx="27"/>
          </p:nvPr>
        </p:nvSpPr>
        <p:spPr>
          <a:xfrm>
            <a:off x="4267080" y="6324480"/>
            <a:ext cx="609120" cy="4410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5000" bIns="45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defRPr b="0" lang="ru-RU" sz="1600" strike="noStrike" u="none">
                <a:solidFill>
                  <a:schemeClr val="accent3"/>
                </a:solidFill>
                <a:uFillTx/>
                <a:latin typeface="Georgia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</a:pPr>
            <a:fld id="{6433EF98-56C7-45C8-BF02-306BE782152B}" type="slidenum">
              <a:rPr b="0" lang="ru-RU" sz="1600" strike="noStrike" u="none">
                <a:solidFill>
                  <a:schemeClr val="accent3"/>
                </a:solidFill>
                <a:uFillTx/>
                <a:latin typeface="Georgia"/>
              </a:rPr>
              <a:t>&lt;номер&gt;</a:t>
            </a:fld>
            <a:endParaRPr b="0" lang="uk-UA" sz="16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s://fibi.tech/bank" TargetMode="External"/><Relationship Id="rId2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040" cy="175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uk-UA" sz="10000" strike="noStrike" u="none">
                <a:solidFill>
                  <a:schemeClr val="accent1"/>
                </a:solidFill>
                <a:uFillTx/>
                <a:latin typeface="Georgia"/>
              </a:rPr>
              <a:t>АКЦІЇ</a:t>
            </a:r>
            <a:endParaRPr b="0" lang="ru-RU" sz="100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uk-UA" sz="33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Для інвестицій можливі два варіанти:</a:t>
            </a:r>
            <a:endParaRPr b="0" lang="ru-RU" sz="33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51" name="PlaceHolder 2"/>
          <p:cNvSpPr>
            <a:spLocks noGrp="1"/>
          </p:cNvSpPr>
          <p:nvPr>
            <p:ph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Активна торгівля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 – спекуляції з метою виграти на коливаннях цін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indent="0">
              <a:lnSpc>
                <a:spcPct val="100000"/>
              </a:lnSpc>
              <a:spcBef>
                <a:spcPts val="541"/>
              </a:spcBef>
              <a:buNone/>
            </a:pP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Пасивна інвестиція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 – купівля акцій для отримання дивідендів та в довгостроковій перспективі збільшення їх вартості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uk-UA" sz="33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Види аналізу</a:t>
            </a:r>
            <a:endParaRPr b="0" lang="ru-RU" sz="33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53" name="PlaceHolder 2"/>
          <p:cNvSpPr>
            <a:spLocks noGrp="1"/>
          </p:cNvSpPr>
          <p:nvPr>
            <p:ph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1 – фундаментальний аналіз  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-"/>
              <a:tabLst>
                <a:tab algn="l" pos="0"/>
              </a:tabLst>
            </a:pP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оцінюються акції та фінансові показники емітента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-"/>
              <a:tabLst>
                <a:tab algn="l" pos="0"/>
              </a:tabLst>
            </a:pP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 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дозволяє визначитися із сумою вкладення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2 – технічний аналіз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- 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прогноз зміни показників цін на майбутнє</a:t>
            </a: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 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- 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дає відповідь на питання, коли купувати та продавати цінні папери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uk-UA" sz="3300" strike="noStrike" u="none">
                <a:solidFill>
                  <a:srgbClr val="ff0000"/>
                </a:solidFill>
                <a:uFillTx/>
                <a:latin typeface="Georgia"/>
              </a:rPr>
              <a:t>Цінні папери </a:t>
            </a:r>
            <a:endParaRPr b="0" lang="ru-RU" sz="33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74320" indent="-2743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uk-UA" sz="2700" strike="noStrike" u="none">
                <a:solidFill>
                  <a:schemeClr val="dk2">
                    <a:lumMod val="60000"/>
                    <a:lumOff val="40000"/>
                  </a:schemeClr>
                </a:solidFill>
                <a:uFillTx/>
                <a:latin typeface="Georgia"/>
              </a:rPr>
              <a:t>особливий вид документів, що надає власникові певні права, але і накладає на нього деякі обов'язки.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uk-UA" sz="2700" strike="noStrike" u="none">
                <a:solidFill>
                  <a:srgbClr val="00b050"/>
                </a:solidFill>
                <a:uFillTx/>
                <a:latin typeface="Georgia"/>
              </a:rPr>
              <a:t>характеризують стан економіки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uk-UA" sz="2700" strike="noStrike" u="none">
                <a:solidFill>
                  <a:srgbClr val="7030a0"/>
                </a:solidFill>
                <a:uFillTx/>
                <a:latin typeface="Georgia"/>
              </a:rPr>
              <a:t>є універсальною кредитно-розрахунковим інструментом, який використовується </a:t>
            </a:r>
            <a:r>
              <a:rPr b="0" lang="uk-UA" sz="2700" strike="noStrike" u="sng">
                <a:solidFill>
                  <a:srgbClr val="00a3d6"/>
                </a:solidFill>
                <a:uFillTx/>
                <a:latin typeface="Georgia"/>
                <a:hlinkClick r:id="rId1"/>
              </a:rPr>
              <a:t>банками</a:t>
            </a:r>
            <a:r>
              <a:rPr b="0" lang="uk-UA" sz="2700" strike="noStrike" u="none">
                <a:solidFill>
                  <a:srgbClr val="7030a0"/>
                </a:solidFill>
                <a:uFillTx/>
                <a:latin typeface="Georgia"/>
              </a:rPr>
              <a:t>, приватними компаніями і навіть державами.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uk-UA" sz="33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Ознаки цінних паперів</a:t>
            </a:r>
            <a:endParaRPr b="0" lang="ru-RU" sz="33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77500" lnSpcReduction="19999"/>
          </a:bodyPr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1) має </a:t>
            </a:r>
            <a:r>
              <a:rPr b="1" i="1" lang="uk-UA" sz="2700" strike="noStrike" u="none">
                <a:solidFill>
                  <a:schemeClr val="dk1"/>
                </a:solidFill>
                <a:uFillTx/>
                <a:latin typeface="Georgia"/>
              </a:rPr>
              <a:t>документальний характер 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(</a:t>
            </a: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але не завжди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) -  документ офіційного характеру, виконаний за встановленою формою, що містить необхідний мінімум відомостей певного характеру (реквізити), за істинність яких особа - укладач документа несе встановлену законом відповідальність. Додержання встановленої форми засвідчення прав, пов'язаних з цінними паперами, передбачає дотримання всіма учасниками фондового ринку приписаних норм і правил. Якщо необхідно, має бути здійснено державну реєстрацію і ліцензування.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2) засвідчує </a:t>
            </a:r>
            <a:r>
              <a:rPr b="1" i="1" lang="uk-UA" sz="2700" strike="noStrike" u="none">
                <a:solidFill>
                  <a:schemeClr val="dk1"/>
                </a:solidFill>
                <a:uFillTx/>
                <a:latin typeface="Georgia"/>
              </a:rPr>
              <a:t>грошове або інше майнове право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.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3) реалізація втіленого в цінному папері права можлива тільки у разі пред'явлення оригіналу документа, що означає </a:t>
            </a:r>
            <a:r>
              <a:rPr b="1" i="1" lang="uk-UA" sz="2700" strike="noStrike" u="none">
                <a:solidFill>
                  <a:schemeClr val="dk1"/>
                </a:solidFill>
                <a:uFillTx/>
                <a:latin typeface="Georgia"/>
              </a:rPr>
              <a:t>зв'язок вираженого в папері права з самим документом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.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4) передача втіленого в папері майнового права допускається </a:t>
            </a:r>
            <a:r>
              <a:rPr b="1" i="1" lang="uk-UA" sz="2700" strike="noStrike" u="none">
                <a:solidFill>
                  <a:schemeClr val="dk1"/>
                </a:solidFill>
                <a:uFillTx/>
                <a:latin typeface="Georgia"/>
              </a:rPr>
              <a:t>тільки за умови його передачі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.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indent="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uk-UA" sz="33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Функції цінних паперів</a:t>
            </a:r>
            <a:endParaRPr b="0" lang="ru-RU" sz="33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1.Мобілізаційна функція.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2. Управлінська функція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3. Позикова функція.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4. Розрахункова функція.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5. Перерозподільча функція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indent="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rmAutofit fontScale="92500" lnSpcReduction="9999"/>
          </a:bodyPr>
          <a:p>
            <a:pPr indent="0" algn="ctr">
              <a:lnSpc>
                <a:spcPct val="100000"/>
              </a:lnSpc>
              <a:buNone/>
            </a:pPr>
            <a:r>
              <a:rPr b="0" lang="uk-UA" sz="33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Види цінних паперів за формою існування</a:t>
            </a:r>
            <a:endParaRPr b="0" lang="ru-RU" sz="33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1 - бездокументарні цінні папери 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- обліковий запис на рахунку в цінних паперах у системі депозитарного обліку цінних паперів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2 - документарні цінні папери 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- паперовий або електронний документ, оформлений у визначеній законодавством формі, що містить найменування виду цінного папера, а також визначені законодавством реквізити.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indent="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uk-UA" sz="33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Види цінних паперів за формою випуску</a:t>
            </a:r>
            <a:endParaRPr b="0" lang="ru-RU" sz="33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92500" lnSpcReduction="9999"/>
          </a:bodyPr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1 - на пред’явника 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(права на цінний папір та права за цінним папером, що існує в документарній формі, належать пред’явникові цінного папера );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2- іменні 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(права на цінний папір та права за цінним папером, що існує в документарній формі, належать особі, зазначеній в цінному папері); 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3- ордерні 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(права на цінний папір та права за цінним папером, що існує в документарній формі, належать особі, зазначеній в цінному папері, яка може сама реалізувати такі права або призначити своїм наказом іншу уповноважену особу) .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uk-UA" sz="33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Групи цінних паперів</a:t>
            </a:r>
            <a:endParaRPr b="0" lang="ru-RU" sz="33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1 – пайові цінні папери 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(акції, інвестиційні сертифікати, сертифікати ФОН, акції КІФ)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2 – боргові цінні папери 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(облігації підприємств, державні облігації, обігації місцевих позик, казначейські зобов</a:t>
            </a:r>
            <a:r>
              <a:rPr b="0" lang="en-US" sz="2700" strike="noStrike" u="none">
                <a:solidFill>
                  <a:schemeClr val="dk1"/>
                </a:solidFill>
                <a:uFillTx/>
                <a:latin typeface="Georgia"/>
              </a:rPr>
              <a:t>’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язання України, ощадні (депозитні) сертифікати, векселі, облігації МФО)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3 - похідні цінні папери 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(форварди, ф</a:t>
            </a:r>
            <a:r>
              <a:rPr b="0" lang="en-US" sz="2700" strike="noStrike" u="none">
                <a:solidFill>
                  <a:schemeClr val="dk1"/>
                </a:solidFill>
                <a:uFillTx/>
                <a:latin typeface="Georgia"/>
              </a:rPr>
              <a:t>’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ючерси, варранти, опціони, свопи)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/>
          </p:nvPr>
        </p:nvSpPr>
        <p:spPr>
          <a:xfrm>
            <a:off x="500040" y="571320"/>
            <a:ext cx="8186400" cy="555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85000" lnSpcReduction="19999"/>
          </a:bodyPr>
          <a:p>
            <a:pPr marL="274320" indent="-274320" algn="ctr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Акції відрізняються за обсягом прав власника: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Прості акції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 – власник яких має право брати участь в управлінні товариством та отримувати дивіденди, якщо акціонери проголосують за це на загальних зборах.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Привілейовані акції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 – надають право на обов’язкове й пріоритетне отримання обумовленого доходу. Участь в управлінні компанією, як правило, не передбачена.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 algn="ctr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 algn="ctr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В залежності від умов передачі: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Іменні акції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 – випускаються для конкретної особи з внесенням відомостей про неї до реєстру власників. Передати таку акцію можливо тільки спеціальним розпорядженням.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Акції на пред’явника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 – їх власником вважається той, хто ними розпоряджається або пред’являє. Таку акцію можна просто передати або продати будь-кому без додаткових документів.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1" lang="uk-UA" sz="3300" strike="noStrike" u="none">
                <a:solidFill>
                  <a:schemeClr val="accent3">
                    <a:shade val="75000"/>
                  </a:schemeClr>
                </a:solidFill>
                <a:uFillTx/>
                <a:latin typeface="Georgia"/>
              </a:rPr>
              <a:t>Роль акцій на фінансовому ринку</a:t>
            </a:r>
            <a:endParaRPr b="0" lang="ru-RU" sz="33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92500" lnSpcReduction="9999"/>
          </a:bodyPr>
          <a:p>
            <a:pPr marL="274320" indent="-274320" algn="just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i="1" lang="uk-UA" sz="2700" strike="noStrike" u="none">
                <a:solidFill>
                  <a:schemeClr val="dk1"/>
                </a:solidFill>
                <a:uFillTx/>
                <a:latin typeface="Times New Roman"/>
              </a:rPr>
              <a:t>Акції компаній </a:t>
            </a:r>
            <a:r>
              <a:rPr b="0" i="1" lang="uk-UA" sz="2700" strike="noStrike" u="none">
                <a:solidFill>
                  <a:schemeClr val="dk1"/>
                </a:solidFill>
                <a:uFillTx/>
                <a:latin typeface="Times New Roman"/>
              </a:rPr>
              <a:t>– це різновид цінних паперів, які засвідчують передачу одиниці капіталу в користування акціонерному товариству. Акції надають право власності на пропорційну частину підприємства й прибутку, на участь в управлінні підприємством.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 algn="just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Інвестиції в акції та торгівля на фондовій біржі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 дають чималий прибуток, але така діяльність пов’язана зі значними ризиками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  <a:p>
            <a:pPr marL="274320" indent="-274320" algn="just">
              <a:lnSpc>
                <a:spcPct val="100000"/>
              </a:lnSpc>
              <a:spcBef>
                <a:spcPts val="541"/>
              </a:spcBef>
              <a:buNone/>
              <a:tabLst>
                <a:tab algn="l" pos="0"/>
              </a:tabLst>
            </a:pPr>
            <a:r>
              <a:rPr b="1" lang="uk-UA" sz="2700" strike="noStrike" u="none">
                <a:solidFill>
                  <a:schemeClr val="dk1"/>
                </a:solidFill>
                <a:uFillTx/>
                <a:latin typeface="Georgia"/>
              </a:rPr>
              <a:t>Інвестиції в цінні папери </a:t>
            </a:r>
            <a:r>
              <a:rPr b="0" lang="uk-UA" sz="2700" strike="noStrike" u="none">
                <a:solidFill>
                  <a:schemeClr val="dk1"/>
                </a:solidFill>
                <a:uFillTx/>
                <a:latin typeface="Georgia"/>
              </a:rPr>
              <a:t>залучають дедалі більше людей, які бажають захистити гроші від інфляції та примножити капітал. </a:t>
            </a:r>
            <a:endParaRPr b="0" lang="ru-RU" sz="2700" strike="noStrike" u="none">
              <a:solidFill>
                <a:schemeClr val="dk1"/>
              </a:solidFill>
              <a:uFillTx/>
              <a:latin typeface="Georgi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
</Relationships>
</file>

<file path=ppt/theme/_rels/theme10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
</Relationships>
</file>

<file path=ppt/theme/_rels/theme1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
</Relationships>
</file>

<file path=ppt/theme/_rels/them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
</Relationships>
</file>

<file path=ppt/theme/_rels/them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
</Relationships>
</file>

<file path=ppt/theme/_rels/them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
</Relationships>
</file>

<file path=ppt/theme/_rels/them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
</Relationships>
</file>

<file path=ppt/theme/_rels/them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
</Relationships>
</file>

<file path=ppt/theme/_rels/them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
</Relationships>
</file>

<file path=ppt/theme/_rels/theme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
</Relationships>
</file>

<file path=ppt/theme/_rels/theme9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
</Relationships>
</file>

<file path=ppt/theme/theme1.xml><?xml version="1.0" encoding="utf-8"?>
<a:theme xmlns:a="http://schemas.openxmlformats.org/drawingml/2006/main" xmlns:r="http://schemas.openxmlformats.org/officeDocument/2006/relationships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 pitchFamily="0" charset="1"/>
        <a:ea typeface=""/>
        <a:cs typeface=""/>
      </a:majorFont>
      <a:minorFont>
        <a:latin typeface="Georgia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prstDash val="solid"/>
        </a:ln>
        <a:ln w="11429" cap="flat" cmpd="sng" algn="ctr">
          <a:prstDash val="sysDash"/>
        </a:ln>
        <a:ln w="200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blipFill rotWithShape="0">
          <a:blip r:embed="rId1"/>
          <a:srcRect l="0" t="0" r="0" b="0"/>
          <a:tile tx="0" ty="0" sx="85000" sy="85000" flip="none" algn="tl"/>
        </a:blipFill>
        <a:blipFill rotWithShape="0">
          <a:blip r:embed="rId2"/>
          <a:srcRect l="0" t="0" r="0" b="0"/>
          <a:tile tx="0" ty="0" sx="65000" sy="65000" flip="none" algn="tl"/>
        </a:blip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 pitchFamily="0" charset="1"/>
        <a:ea typeface=""/>
        <a:cs typeface=""/>
      </a:majorFont>
      <a:minorFont>
        <a:latin typeface="Georgia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prstDash val="solid"/>
        </a:ln>
        <a:ln w="11429" cap="flat" cmpd="sng" algn="ctr">
          <a:prstDash val="sysDash"/>
        </a:ln>
        <a:ln w="200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blipFill rotWithShape="0">
          <a:blip r:embed="rId1"/>
          <a:srcRect l="0" t="0" r="0" b="0"/>
          <a:tile tx="0" ty="0" sx="85000" sy="85000" flip="none" algn="tl"/>
        </a:blipFill>
        <a:blipFill rotWithShape="0">
          <a:blip r:embed="rId2"/>
          <a:srcRect l="0" t="0" r="0" b="0"/>
          <a:tile tx="0" ty="0" sx="65000" sy="65000" flip="none" algn="tl"/>
        </a:blip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 pitchFamily="0" charset="1"/>
        <a:ea typeface=""/>
        <a:cs typeface=""/>
      </a:majorFont>
      <a:minorFont>
        <a:latin typeface="Georgia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prstDash val="solid"/>
        </a:ln>
        <a:ln w="11429" cap="flat" cmpd="sng" algn="ctr">
          <a:prstDash val="sysDash"/>
        </a:ln>
        <a:ln w="200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blipFill rotWithShape="0">
          <a:blip r:embed="rId1"/>
          <a:srcRect l="0" t="0" r="0" b="0"/>
          <a:tile tx="0" ty="0" sx="85000" sy="85000" flip="none" algn="tl"/>
        </a:blipFill>
        <a:blipFill rotWithShape="0">
          <a:blip r:embed="rId2"/>
          <a:srcRect l="0" t="0" r="0" b="0"/>
          <a:tile tx="0" ty="0" sx="65000" sy="65000" flip="none" algn="tl"/>
        </a:blip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 pitchFamily="0" charset="1"/>
        <a:ea typeface=""/>
        <a:cs typeface=""/>
      </a:majorFont>
      <a:minorFont>
        <a:latin typeface="Georgia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prstDash val="solid"/>
        </a:ln>
        <a:ln w="11429" cap="flat" cmpd="sng" algn="ctr">
          <a:prstDash val="sysDash"/>
        </a:ln>
        <a:ln w="200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blipFill rotWithShape="0">
          <a:blip r:embed="rId1"/>
          <a:srcRect l="0" t="0" r="0" b="0"/>
          <a:tile tx="0" ty="0" sx="85000" sy="85000" flip="none" algn="tl"/>
        </a:blipFill>
        <a:blipFill rotWithShape="0">
          <a:blip r:embed="rId2"/>
          <a:srcRect l="0" t="0" r="0" b="0"/>
          <a:tile tx="0" ty="0" sx="65000" sy="65000" flip="none" algn="tl"/>
        </a:blip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 pitchFamily="0" charset="1"/>
        <a:ea typeface=""/>
        <a:cs typeface=""/>
      </a:majorFont>
      <a:minorFont>
        <a:latin typeface="Georgia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prstDash val="solid"/>
        </a:ln>
        <a:ln w="11429" cap="flat" cmpd="sng" algn="ctr">
          <a:prstDash val="sysDash"/>
        </a:ln>
        <a:ln w="200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blipFill rotWithShape="0">
          <a:blip r:embed="rId1"/>
          <a:srcRect l="0" t="0" r="0" b="0"/>
          <a:tile tx="0" ty="0" sx="85000" sy="85000" flip="none" algn="tl"/>
        </a:blipFill>
        <a:blipFill rotWithShape="0">
          <a:blip r:embed="rId2"/>
          <a:srcRect l="0" t="0" r="0" b="0"/>
          <a:tile tx="0" ty="0" sx="65000" sy="65000" flip="none" algn="tl"/>
        </a:blip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 pitchFamily="0" charset="1"/>
        <a:ea typeface=""/>
        <a:cs typeface=""/>
      </a:majorFont>
      <a:minorFont>
        <a:latin typeface="Georgia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prstDash val="solid"/>
        </a:ln>
        <a:ln w="11429" cap="flat" cmpd="sng" algn="ctr">
          <a:prstDash val="sysDash"/>
        </a:ln>
        <a:ln w="200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blipFill rotWithShape="0">
          <a:blip r:embed="rId1"/>
          <a:srcRect l="0" t="0" r="0" b="0"/>
          <a:tile tx="0" ty="0" sx="85000" sy="85000" flip="none" algn="tl"/>
        </a:blipFill>
        <a:blipFill rotWithShape="0">
          <a:blip r:embed="rId2"/>
          <a:srcRect l="0" t="0" r="0" b="0"/>
          <a:tile tx="0" ty="0" sx="65000" sy="65000" flip="none" algn="tl"/>
        </a:blip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 pitchFamily="0" charset="1"/>
        <a:ea typeface=""/>
        <a:cs typeface=""/>
      </a:majorFont>
      <a:minorFont>
        <a:latin typeface="Georgia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prstDash val="solid"/>
        </a:ln>
        <a:ln w="11429" cap="flat" cmpd="sng" algn="ctr">
          <a:prstDash val="sysDash"/>
        </a:ln>
        <a:ln w="200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blipFill rotWithShape="0">
          <a:blip r:embed="rId1"/>
          <a:srcRect l="0" t="0" r="0" b="0"/>
          <a:tile tx="0" ty="0" sx="85000" sy="85000" flip="none" algn="tl"/>
        </a:blipFill>
        <a:blipFill rotWithShape="0">
          <a:blip r:embed="rId2"/>
          <a:srcRect l="0" t="0" r="0" b="0"/>
          <a:tile tx="0" ty="0" sx="65000" sy="65000" flip="none" algn="tl"/>
        </a:blip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 pitchFamily="0" charset="1"/>
        <a:ea typeface=""/>
        <a:cs typeface=""/>
      </a:majorFont>
      <a:minorFont>
        <a:latin typeface="Georgia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prstDash val="solid"/>
        </a:ln>
        <a:ln w="11429" cap="flat" cmpd="sng" algn="ctr">
          <a:prstDash val="sysDash"/>
        </a:ln>
        <a:ln w="200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blipFill rotWithShape="0">
          <a:blip r:embed="rId1"/>
          <a:srcRect l="0" t="0" r="0" b="0"/>
          <a:tile tx="0" ty="0" sx="85000" sy="85000" flip="none" algn="tl"/>
        </a:blipFill>
        <a:blipFill rotWithShape="0">
          <a:blip r:embed="rId2"/>
          <a:srcRect l="0" t="0" r="0" b="0"/>
          <a:tile tx="0" ty="0" sx="65000" sy="65000" flip="none" algn="tl"/>
        </a:blip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 pitchFamily="0" charset="1"/>
        <a:ea typeface=""/>
        <a:cs typeface=""/>
      </a:majorFont>
      <a:minorFont>
        <a:latin typeface="Georgia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prstDash val="solid"/>
        </a:ln>
        <a:ln w="11429" cap="flat" cmpd="sng" algn="ctr">
          <a:prstDash val="sysDash"/>
        </a:ln>
        <a:ln w="200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blipFill rotWithShape="0">
          <a:blip r:embed="rId1"/>
          <a:srcRect l="0" t="0" r="0" b="0"/>
          <a:tile tx="0" ty="0" sx="85000" sy="85000" flip="none" algn="tl"/>
        </a:blipFill>
        <a:blipFill rotWithShape="0">
          <a:blip r:embed="rId2"/>
          <a:srcRect l="0" t="0" r="0" b="0"/>
          <a:tile tx="0" ty="0" sx="65000" sy="65000" flip="none" algn="tl"/>
        </a:blip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 pitchFamily="0" charset="1"/>
        <a:ea typeface=""/>
        <a:cs typeface=""/>
      </a:majorFont>
      <a:minorFont>
        <a:latin typeface="Georgia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prstDash val="solid"/>
        </a:ln>
        <a:ln w="11429" cap="flat" cmpd="sng" algn="ctr">
          <a:prstDash val="sysDash"/>
        </a:ln>
        <a:ln w="200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blipFill rotWithShape="0">
          <a:blip r:embed="rId1"/>
          <a:srcRect l="0" t="0" r="0" b="0"/>
          <a:tile tx="0" ty="0" sx="85000" sy="85000" flip="none" algn="tl"/>
        </a:blipFill>
        <a:blipFill rotWithShape="0">
          <a:blip r:embed="rId2"/>
          <a:srcRect l="0" t="0" r="0" b="0"/>
          <a:tile tx="0" ty="0" sx="65000" sy="65000" flip="none" algn="tl"/>
        </a:blip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Официальная">
  <a:themeElements>
    <a:clrScheme name="Официальная">
      <a:dk1>
        <a:srgbClr val="000000"/>
      </a:dk1>
      <a:lt1>
        <a:srgbClr val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 pitchFamily="0" charset="1"/>
        <a:ea typeface=""/>
        <a:cs typeface=""/>
      </a:majorFont>
      <a:minorFont>
        <a:latin typeface="Georgia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prstDash val="solid"/>
        </a:ln>
        <a:ln w="11429" cap="flat" cmpd="sng" algn="ctr">
          <a:prstDash val="sysDash"/>
        </a:ln>
        <a:ln w="200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blipFill rotWithShape="0">
          <a:blip r:embed="rId1"/>
          <a:srcRect l="0" t="0" r="0" b="0"/>
          <a:tile tx="0" ty="0" sx="85000" sy="85000" flip="none" algn="tl"/>
        </a:blipFill>
        <a:blipFill rotWithShape="0">
          <a:blip r:embed="rId2"/>
          <a:srcRect l="0" t="0" r="0" b="0"/>
          <a:tile tx="0" ty="0" sx="65000" sy="65000" flip="none" algn="tl"/>
        </a:blip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Application>LibreOffice/24.8.0.3$Windows_X86_64 LibreOffice_project/0bdf1299c94fe897b119f97f3c613e9dca6be583</Application>
  <AppVersion>15.0000</AppVersion>
  <Words>394</Words>
  <Paragraphs>51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2022-12-01T19:12:07Z</dcterms:created>
  <dc:creator>User</dc:creator>
  <dc:description/>
  <dc:language>uk-UA</dc:language>
  <cp:lastModifiedBy>User</cp:lastModifiedBy>
  <dcterms:modified xsi:type="dcterms:W3CDTF">2022-12-01T19:54:51Z</dcterms:modified>
  <cp:revision>1</cp:revision>
  <dc:subject/>
  <dc:title>АКЦІЇ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11</vt:i4>
  </property>
</Properties>
</file>