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A1905E-1341-4DDB-86AF-4BACF3E100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E0BE071-E421-4C49-B770-12716D34CF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50705EC-0499-4344-B2B1-367495A74A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146FCE-5031-43C3-A830-BFAB5FD7D2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8B2ED3-6F82-49D9-B694-758B4AFE94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BD32D93-C17D-4F89-9C28-A17870AED2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E6F71C9-F801-41A3-A6E5-08AC0836EB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2AEE8C2-4237-42C4-9D13-01F472E56F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93B37FB-DC45-4316-B8B0-5F73894A3F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850728F-1AF7-4C16-A90A-825E1DD27D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7554406-5542-4D21-A615-BC34B62223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EBD92F-5A1C-4806-92EE-43BF688DD529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16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5863F3-29A5-418C-80F6-1C044CB4430C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uk-UA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16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0D7CAC-50BD-4895-9604-8062F6963877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D9F1BC-C5D8-44B9-B4D9-2460A7EB4401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D87203-F3F4-43BE-A196-D81233468FAF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D640D6-3628-40A5-967C-54B07BA79775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0D09A2-BD55-4E5E-BB39-5CCCDADE3BEC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D98DBE-9506-4365-B47D-605552A8FF28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uk-UA" sz="24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uk-UA" sz="24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800" strike="noStrike" u="none">
                <a:solidFill>
                  <a:schemeClr val="dk1"/>
                </a:solidFill>
                <a:uFillTx/>
                <a:latin typeface="Calibri"/>
              </a:rPr>
              <a:t>Редагувати стиль зразка тексту</a:t>
            </a:r>
            <a:endParaRPr b="0" lang="uk-UA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</a:t>
            </a:r>
            <a:endParaRPr b="0" lang="uk-UA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</a:t>
            </a:r>
            <a:endParaRPr b="0" lang="uk-UA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1800" strike="noStrike" u="none">
                <a:solidFill>
                  <a:schemeClr val="dk1"/>
                </a:solidFill>
                <a:uFillTx/>
                <a:latin typeface="Calibri"/>
              </a:rPr>
              <a:t>П’ятий рівень</a:t>
            </a:r>
            <a:endParaRPr b="0" lang="uk-UA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C737E2-11E0-41DD-9FF0-E7721D372436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 Light"/>
              </a:rPr>
              <a:t>Зразок заголовка</a:t>
            </a:r>
            <a:endParaRPr b="0" lang="uk-UA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9A7AF9-A590-415D-BB70-FE70EC2B87BD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121B59-07BE-4690-ABDE-ED04047D719C}" type="slidenum">
              <a:rPr b="0" lang="uk-UA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22360" y="2031840"/>
            <a:ext cx="9709560" cy="211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ПРОСПЕКТ ЕМІСІЇ </a:t>
            </a:r>
            <a:br>
              <a:rPr sz="6000"/>
            </a:br>
            <a:r>
              <a:rPr b="1" lang="uk-UA" sz="6000" strike="noStrike" u="none">
                <a:solidFill>
                  <a:schemeClr val="dk1"/>
                </a:solidFill>
                <a:uFillTx/>
                <a:latin typeface="Calibri Light"/>
              </a:rPr>
              <a:t>ЦІННИХ ПАПЕРІВ</a:t>
            </a:r>
            <a:endParaRPr b="0" lang="uk-UA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3" descr=""/>
          <p:cNvPicPr/>
          <p:nvPr/>
        </p:nvPicPr>
        <p:blipFill>
          <a:blip r:embed="rId1"/>
          <a:stretch/>
        </p:blipFill>
        <p:spPr>
          <a:xfrm>
            <a:off x="1509480" y="-3600"/>
            <a:ext cx="9216360" cy="689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 descr=""/>
          <p:cNvPicPr/>
          <p:nvPr/>
        </p:nvPicPr>
        <p:blipFill>
          <a:blip r:embed="rId1"/>
          <a:stretch/>
        </p:blipFill>
        <p:spPr>
          <a:xfrm>
            <a:off x="1509480" y="-12600"/>
            <a:ext cx="9158040" cy="687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4b58d425ab57e2604126f3dad438d0ec-800x"/>
          <p:cNvPicPr/>
          <p:nvPr/>
        </p:nvPicPr>
        <p:blipFill>
          <a:blip r:embed="rId1"/>
          <a:stretch/>
        </p:blipFill>
        <p:spPr>
          <a:xfrm>
            <a:off x="1630440" y="0"/>
            <a:ext cx="9226080" cy="690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0ed4777cfcd6ba4ccc7ea786f3e8091a-800x"/>
          <p:cNvPicPr/>
          <p:nvPr/>
        </p:nvPicPr>
        <p:blipFill>
          <a:blip r:embed="rId1"/>
          <a:stretch/>
        </p:blipFill>
        <p:spPr>
          <a:xfrm>
            <a:off x="1543320" y="0"/>
            <a:ext cx="9254880" cy="692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395d65d6b8dd83bb66fa48b5fdfc1811-800x"/>
          <p:cNvPicPr/>
          <p:nvPr/>
        </p:nvPicPr>
        <p:blipFill>
          <a:blip r:embed="rId1"/>
          <a:stretch/>
        </p:blipFill>
        <p:spPr>
          <a:xfrm>
            <a:off x="1470600" y="0"/>
            <a:ext cx="9196920" cy="687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3" descr=""/>
          <p:cNvPicPr/>
          <p:nvPr/>
        </p:nvPicPr>
        <p:blipFill>
          <a:blip r:embed="rId1"/>
          <a:stretch/>
        </p:blipFill>
        <p:spPr>
          <a:xfrm>
            <a:off x="3323880" y="0"/>
            <a:ext cx="4774680" cy="689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3" descr=""/>
          <p:cNvPicPr/>
          <p:nvPr/>
        </p:nvPicPr>
        <p:blipFill>
          <a:blip r:embed="rId1"/>
          <a:stretch/>
        </p:blipFill>
        <p:spPr>
          <a:xfrm>
            <a:off x="3757680" y="95400"/>
            <a:ext cx="4676400" cy="66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3" descr="e745971669a471afea442cbc11ffbdda-800x"/>
          <p:cNvPicPr/>
          <p:nvPr/>
        </p:nvPicPr>
        <p:blipFill>
          <a:blip r:embed="rId1"/>
          <a:stretch/>
        </p:blipFill>
        <p:spPr>
          <a:xfrm>
            <a:off x="152604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536ca32505bb90d55492b4551e086bdf-800x"/>
          <p:cNvPicPr/>
          <p:nvPr/>
        </p:nvPicPr>
        <p:blipFill>
          <a:blip r:embed="rId1"/>
          <a:stretch/>
        </p:blipFill>
        <p:spPr>
          <a:xfrm>
            <a:off x="1659240" y="0"/>
            <a:ext cx="91483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3" descr=""/>
          <p:cNvPicPr/>
          <p:nvPr/>
        </p:nvPicPr>
        <p:blipFill>
          <a:blip r:embed="rId1"/>
          <a:stretch/>
        </p:blipFill>
        <p:spPr>
          <a:xfrm>
            <a:off x="1495080" y="-19800"/>
            <a:ext cx="9230760" cy="691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3" descr=""/>
          <p:cNvPicPr/>
          <p:nvPr/>
        </p:nvPicPr>
        <p:blipFill>
          <a:blip r:embed="rId1"/>
          <a:stretch/>
        </p:blipFill>
        <p:spPr>
          <a:xfrm>
            <a:off x="1516320" y="0"/>
            <a:ext cx="9158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3" descr=""/>
          <p:cNvPicPr/>
          <p:nvPr/>
        </p:nvPicPr>
        <p:blipFill>
          <a:blip r:embed="rId1"/>
          <a:stretch/>
        </p:blipFill>
        <p:spPr>
          <a:xfrm>
            <a:off x="1521360" y="0"/>
            <a:ext cx="91486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587bd3dd3181a746bd95feb3df281959-800x"/>
          <p:cNvPicPr/>
          <p:nvPr/>
        </p:nvPicPr>
        <p:blipFill>
          <a:blip r:embed="rId1"/>
          <a:stretch/>
        </p:blipFill>
        <p:spPr>
          <a:xfrm>
            <a:off x="1427040" y="0"/>
            <a:ext cx="91573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3" descr=""/>
          <p:cNvPicPr/>
          <p:nvPr/>
        </p:nvPicPr>
        <p:blipFill>
          <a:blip r:embed="rId1"/>
          <a:stretch/>
        </p:blipFill>
        <p:spPr>
          <a:xfrm>
            <a:off x="1523880" y="5400"/>
            <a:ext cx="9201600" cy="689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ef25829c965f2a0f1be9ce8d2ada53e5-800x"/>
          <p:cNvPicPr/>
          <p:nvPr/>
        </p:nvPicPr>
        <p:blipFill>
          <a:blip r:embed="rId1"/>
          <a:stretch/>
        </p:blipFill>
        <p:spPr>
          <a:xfrm>
            <a:off x="1514160" y="0"/>
            <a:ext cx="9167760" cy="686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LibreOffice/24.8.0.3$Windows_X86_64 LibreOffice_project/0bdf1299c94fe897b119f97f3c613e9dca6be583</Application>
  <AppVersion>15.0000</AppVersion>
  <Words>2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2025-02-05T07:36:56Z</dcterms:created>
  <dc:creator>Довгалюк Віта Валентинівна</dc:creator>
  <dc:description/>
  <dc:language>uk-UA</dc:language>
  <cp:lastModifiedBy>Довгалюк Віта Валентинівна</cp:lastModifiedBy>
  <dcterms:modified xsi:type="dcterms:W3CDTF">2025-02-05T07:51:00Z</dcterms:modified>
  <cp:revision>4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Широкий екран</vt:lpwstr>
  </property>
  <property fmtid="{D5CDD505-2E9C-101B-9397-08002B2CF9AE}" pid="3" name="Slides">
    <vt:i4>16</vt:i4>
  </property>
</Properties>
</file>