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Lst>
  <p:sldIdLst>
    <p:sldId id="256" r:id="rId13"/>
    <p:sldId id="257" r:id="rId14"/>
    <p:sldId id="258" r:id="rId15"/>
    <p:sldId id="259" r:id="rId16"/>
    <p:sldId id="260" r:id="rId17"/>
  </p:sldIdLst>
  <p:sldSz cx="12192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 Target="slides/slide1.xml"/><Relationship Id="rId14" Type="http://schemas.openxmlformats.org/officeDocument/2006/relationships/slide" Target="slides/slide2.xml"/><Relationship Id="rId15" Type="http://schemas.openxmlformats.org/officeDocument/2006/relationships/slide" Target="slides/slide3.xml"/><Relationship Id="rId16" Type="http://schemas.openxmlformats.org/officeDocument/2006/relationships/slide" Target="slides/slide4.xml"/><Relationship Id="rId17" Type="http://schemas.openxmlformats.org/officeDocument/2006/relationships/slide" Target="slides/slide5.xml"/><Relationship Id="rId1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Титульний слайд">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ru-RU" sz="1800" strike="noStrike" u="none">
              <a:solidFill>
                <a:schemeClr val="dk1"/>
              </a:solidFill>
              <a:uFillTx/>
              <a:latin typeface="Calibri"/>
            </a:endParaRPr>
          </a:p>
        </p:txBody>
      </p:sp>
      <p:sp>
        <p:nvSpPr>
          <p:cNvPr id="6" name="PlaceHolder 2"/>
          <p:cNvSpPr>
            <a:spLocks noGrp="1"/>
          </p:cNvSpPr>
          <p:nvPr>
            <p:ph type="subTitle"/>
          </p:nvPr>
        </p:nvSpPr>
        <p:spPr>
          <a:xfrm>
            <a:off x="838080" y="1825560"/>
            <a:ext cx="10515240" cy="4350960"/>
          </a:xfrm>
          <a:prstGeom prst="rect">
            <a:avLst/>
          </a:prstGeom>
          <a:noFill/>
          <a:ln w="0">
            <a:noFill/>
          </a:ln>
        </p:spPr>
        <p:txBody>
          <a:bodyPr lIns="0" rIns="0" tIns="0" bIns="0" anchor="ctr">
            <a:noAutofit/>
          </a:bodyPr>
          <a:p>
            <a:pPr indent="0" algn="ctr">
              <a:buNone/>
            </a:pPr>
            <a:endParaRPr b="0" lang="uk-UA" sz="3200" strike="noStrike" u="none">
              <a:solidFill>
                <a:srgbClr val="000000"/>
              </a:solidFill>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1DD3AB6A-A30D-456D-93DC-0202300EF2CC}" type="slidenum">
              <a:t>&lt;#&gt;</a:t>
            </a:fld>
          </a:p>
        </p:txBody>
      </p:sp>
      <p:sp>
        <p:nvSpPr>
          <p:cNvPr id="6" name="PlaceHolder 5"/>
          <p:cNvSpPr>
            <a:spLocks noGrp="1"/>
          </p:cNvSpPr>
          <p:nvPr>
            <p:ph type="dt" idx="1"/>
          </p:nvPr>
        </p:nvSpPr>
        <p:spPr/>
        <p:txBody>
          <a:bodyPr/>
          <a:p>
            <a:r>
              <a:rPr lang="uk-UA"/>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Вміст і підпис">
    <p:spTree>
      <p:nvGrpSpPr>
        <p:cNvPr id="1" name=""/>
        <p:cNvGrpSpPr/>
        <p:nvPr/>
      </p:nvGrpSpPr>
      <p:grpSpPr>
        <a:xfrm>
          <a:off x="0" y="0"/>
          <a:ext cx="0" cy="0"/>
          <a:chOff x="0" y="0"/>
          <a:chExt cx="0" cy="0"/>
        </a:xfrm>
      </p:grpSpPr>
      <p:sp>
        <p:nvSpPr>
          <p:cNvPr id="2" name="PlaceHolder 1"/>
          <p:cNvSpPr>
            <a:spLocks noGrp="1"/>
          </p:cNvSpPr>
          <p:nvPr>
            <p:ph type="ftr" idx="29"/>
          </p:nvPr>
        </p:nvSpPr>
        <p:spPr/>
        <p:txBody>
          <a:bodyPr/>
          <a:p>
            <a:r>
              <a:t>Footer</a:t>
            </a:r>
          </a:p>
        </p:txBody>
      </p:sp>
      <p:sp>
        <p:nvSpPr>
          <p:cNvPr id="3" name="PlaceHolder 2"/>
          <p:cNvSpPr>
            <a:spLocks noGrp="1"/>
          </p:cNvSpPr>
          <p:nvPr>
            <p:ph type="sldNum" idx="30"/>
          </p:nvPr>
        </p:nvSpPr>
        <p:spPr/>
        <p:txBody>
          <a:bodyPr/>
          <a:p>
            <a:fld id="{BFAEC4A7-AF83-41EC-A62B-DDAED5D144DA}" type="slidenum">
              <a:t>&lt;#&gt;</a:t>
            </a:fld>
          </a:p>
        </p:txBody>
      </p:sp>
      <p:sp>
        <p:nvSpPr>
          <p:cNvPr id="4" name="PlaceHolder 3"/>
          <p:cNvSpPr>
            <a:spLocks noGrp="1"/>
          </p:cNvSpPr>
          <p:nvPr>
            <p:ph type="dt" idx="28"/>
          </p:nvPr>
        </p:nvSpPr>
        <p:spPr/>
        <p:txBody>
          <a:bodyPr/>
          <a:p>
            <a:r>
              <a:rPr lang="uk-UA"/>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Рисунок і підпис">
    <p:spTree>
      <p:nvGrpSpPr>
        <p:cNvPr id="1" name=""/>
        <p:cNvGrpSpPr/>
        <p:nvPr/>
      </p:nvGrpSpPr>
      <p:grpSpPr>
        <a:xfrm>
          <a:off x="0" y="0"/>
          <a:ext cx="0" cy="0"/>
          <a:chOff x="0" y="0"/>
          <a:chExt cx="0" cy="0"/>
        </a:xfrm>
      </p:grpSpPr>
      <p:sp>
        <p:nvSpPr>
          <p:cNvPr id="2" name="PlaceHolder 1"/>
          <p:cNvSpPr>
            <a:spLocks noGrp="1"/>
          </p:cNvSpPr>
          <p:nvPr>
            <p:ph type="ftr" idx="32"/>
          </p:nvPr>
        </p:nvSpPr>
        <p:spPr/>
        <p:txBody>
          <a:bodyPr/>
          <a:p>
            <a:r>
              <a:t>Footer</a:t>
            </a:r>
          </a:p>
        </p:txBody>
      </p:sp>
      <p:sp>
        <p:nvSpPr>
          <p:cNvPr id="3" name="PlaceHolder 2"/>
          <p:cNvSpPr>
            <a:spLocks noGrp="1"/>
          </p:cNvSpPr>
          <p:nvPr>
            <p:ph type="sldNum" idx="33"/>
          </p:nvPr>
        </p:nvSpPr>
        <p:spPr/>
        <p:txBody>
          <a:bodyPr/>
          <a:p>
            <a:fld id="{EBA01182-E0AF-4CAA-9C2C-FED24F1CC6C5}" type="slidenum">
              <a:t>&lt;#&gt;</a:t>
            </a:fld>
          </a:p>
        </p:txBody>
      </p:sp>
      <p:sp>
        <p:nvSpPr>
          <p:cNvPr id="4" name="PlaceHolder 3"/>
          <p:cNvSpPr>
            <a:spLocks noGrp="1"/>
          </p:cNvSpPr>
          <p:nvPr>
            <p:ph type="dt" idx="31"/>
          </p:nvPr>
        </p:nvSpPr>
        <p:spPr/>
        <p:txBody>
          <a:bodyPr/>
          <a:p>
            <a:r>
              <a:rPr lang="uk-UA"/>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x" preserve="1">
  <p:cSld name="Заголовок і вертикальний текст">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A81AE3F2-8CE6-427B-BF98-72CD0292A3CB}" type="slidenum">
              <a:t>&lt;#&gt;</a:t>
            </a:fld>
          </a:p>
        </p:txBody>
      </p:sp>
      <p:sp>
        <p:nvSpPr>
          <p:cNvPr id="4" name="PlaceHolder 3"/>
          <p:cNvSpPr>
            <a:spLocks noGrp="1"/>
          </p:cNvSpPr>
          <p:nvPr>
            <p:ph type="dt" idx="4"/>
          </p:nvPr>
        </p:nvSpPr>
        <p:spPr/>
        <p:txBody>
          <a:bodyPr/>
          <a:p>
            <a:r>
              <a:rPr lang="uk-UA"/>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itleAndTx" preserve="1">
  <p:cSld name="Вертикальний заголовок і текст">
    <p:spTree>
      <p:nvGrpSpPr>
        <p:cNvPr id="1" name=""/>
        <p:cNvGrpSpPr/>
        <p:nvPr/>
      </p:nvGrpSpPr>
      <p:grpSpPr>
        <a:xfrm>
          <a:off x="0" y="0"/>
          <a:ext cx="0" cy="0"/>
          <a:chOff x="0" y="0"/>
          <a:chExt cx="0" cy="0"/>
        </a:xfrm>
      </p:grpSpPr>
      <p:sp>
        <p:nvSpPr>
          <p:cNvPr id="2" name="PlaceHolder 1"/>
          <p:cNvSpPr>
            <a:spLocks noGrp="1"/>
          </p:cNvSpPr>
          <p:nvPr>
            <p:ph type="ftr" idx="8"/>
          </p:nvPr>
        </p:nvSpPr>
        <p:spPr/>
        <p:txBody>
          <a:bodyPr/>
          <a:p>
            <a:r>
              <a:t>Footer</a:t>
            </a:r>
          </a:p>
        </p:txBody>
      </p:sp>
      <p:sp>
        <p:nvSpPr>
          <p:cNvPr id="3" name="PlaceHolder 2"/>
          <p:cNvSpPr>
            <a:spLocks noGrp="1"/>
          </p:cNvSpPr>
          <p:nvPr>
            <p:ph type="sldNum" idx="9"/>
          </p:nvPr>
        </p:nvSpPr>
        <p:spPr/>
        <p:txBody>
          <a:bodyPr/>
          <a:p>
            <a:fld id="{9FF693D2-09DC-45BF-8971-F4A531AA12C3}" type="slidenum">
              <a:t>&lt;#&gt;</a:t>
            </a:fld>
          </a:p>
        </p:txBody>
      </p:sp>
      <p:sp>
        <p:nvSpPr>
          <p:cNvPr id="4" name="PlaceHolder 3"/>
          <p:cNvSpPr>
            <a:spLocks noGrp="1"/>
          </p:cNvSpPr>
          <p:nvPr>
            <p:ph type="dt" idx="7"/>
          </p:nvPr>
        </p:nvSpPr>
        <p:spPr/>
        <p:txBody>
          <a:bodyPr/>
          <a:p>
            <a:r>
              <a:rPr lang="uk-UA"/>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Назва та вміст">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ru-RU" sz="1800" strike="noStrike" u="none">
              <a:solidFill>
                <a:schemeClr val="dk1"/>
              </a:solidFill>
              <a:uFillTx/>
              <a:latin typeface="Calibri"/>
            </a:endParaRPr>
          </a:p>
        </p:txBody>
      </p:sp>
      <p:sp>
        <p:nvSpPr>
          <p:cNvPr id="23" name="PlaceHolder 2"/>
          <p:cNvSpPr>
            <a:spLocks noGrp="1"/>
          </p:cNvSpPr>
          <p:nvPr>
            <p:ph/>
          </p:nvPr>
        </p:nvSpPr>
        <p:spPr>
          <a:xfrm>
            <a:off x="838080" y="1825560"/>
            <a:ext cx="10515240" cy="4350960"/>
          </a:xfrm>
          <a:prstGeom prst="rect">
            <a:avLst/>
          </a:prstGeom>
          <a:noFill/>
          <a:ln w="0">
            <a:noFill/>
          </a:ln>
        </p:spPr>
        <p:txBody>
          <a:bodyPr lIns="0" rIns="0" tIns="0" bIns="0" anchor="t">
            <a:normAutofit/>
          </a:bodyPr>
          <a:p>
            <a:pPr indent="0">
              <a:lnSpc>
                <a:spcPct val="90000"/>
              </a:lnSpc>
              <a:spcBef>
                <a:spcPts val="1417"/>
              </a:spcBef>
              <a:buNone/>
            </a:pPr>
            <a:endParaRPr b="0" lang="ru-RU" sz="2800" strike="noStrike" u="none">
              <a:solidFill>
                <a:schemeClr val="dk1"/>
              </a:solidFill>
              <a:uFillTx/>
              <a:latin typeface="Calibri"/>
            </a:endParaRPr>
          </a:p>
        </p:txBody>
      </p:sp>
      <p:sp>
        <p:nvSpPr>
          <p:cNvPr id="4" name="PlaceHolder 3"/>
          <p:cNvSpPr>
            <a:spLocks noGrp="1"/>
          </p:cNvSpPr>
          <p:nvPr>
            <p:ph type="ftr" idx="11"/>
          </p:nvPr>
        </p:nvSpPr>
        <p:spPr/>
        <p:txBody>
          <a:bodyPr/>
          <a:p>
            <a:r>
              <a:t>Footer</a:t>
            </a:r>
          </a:p>
        </p:txBody>
      </p:sp>
      <p:sp>
        <p:nvSpPr>
          <p:cNvPr id="5" name="PlaceHolder 4"/>
          <p:cNvSpPr>
            <a:spLocks noGrp="1"/>
          </p:cNvSpPr>
          <p:nvPr>
            <p:ph type="sldNum" idx="12"/>
          </p:nvPr>
        </p:nvSpPr>
        <p:spPr/>
        <p:txBody>
          <a:bodyPr/>
          <a:p>
            <a:fld id="{20B1CFD7-05A3-4517-912F-89DAE173D131}" type="slidenum">
              <a:t>&lt;#&gt;</a:t>
            </a:fld>
          </a:p>
        </p:txBody>
      </p:sp>
      <p:sp>
        <p:nvSpPr>
          <p:cNvPr id="6" name="PlaceHolder 5"/>
          <p:cNvSpPr>
            <a:spLocks noGrp="1"/>
          </p:cNvSpPr>
          <p:nvPr>
            <p:ph type="dt" idx="10"/>
          </p:nvPr>
        </p:nvSpPr>
        <p:spPr/>
        <p:txBody>
          <a:bodyPr/>
          <a:p>
            <a:r>
              <a:rPr lang="uk-UA"/>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Назва розділу">
    <p:spTree>
      <p:nvGrpSpPr>
        <p:cNvPr id="1" name=""/>
        <p:cNvGrpSpPr/>
        <p:nvPr/>
      </p:nvGrpSpPr>
      <p:grpSpPr>
        <a:xfrm>
          <a:off x="0" y="0"/>
          <a:ext cx="0" cy="0"/>
          <a:chOff x="0" y="0"/>
          <a:chExt cx="0" cy="0"/>
        </a:xfrm>
      </p:grpSpPr>
      <p:sp>
        <p:nvSpPr>
          <p:cNvPr id="2" name="PlaceHolder 1"/>
          <p:cNvSpPr>
            <a:spLocks noGrp="1"/>
          </p:cNvSpPr>
          <p:nvPr>
            <p:ph type="ftr" idx="14"/>
          </p:nvPr>
        </p:nvSpPr>
        <p:spPr/>
        <p:txBody>
          <a:bodyPr/>
          <a:p>
            <a:r>
              <a:t>Footer</a:t>
            </a:r>
          </a:p>
        </p:txBody>
      </p:sp>
      <p:sp>
        <p:nvSpPr>
          <p:cNvPr id="3" name="PlaceHolder 2"/>
          <p:cNvSpPr>
            <a:spLocks noGrp="1"/>
          </p:cNvSpPr>
          <p:nvPr>
            <p:ph type="sldNum" idx="15"/>
          </p:nvPr>
        </p:nvSpPr>
        <p:spPr/>
        <p:txBody>
          <a:bodyPr/>
          <a:p>
            <a:fld id="{1E2D1383-64F6-4CF7-B056-71C5D8A8A992}" type="slidenum">
              <a:t>&lt;#&gt;</a:t>
            </a:fld>
          </a:p>
        </p:txBody>
      </p:sp>
      <p:sp>
        <p:nvSpPr>
          <p:cNvPr id="4" name="PlaceHolder 3"/>
          <p:cNvSpPr>
            <a:spLocks noGrp="1"/>
          </p:cNvSpPr>
          <p:nvPr>
            <p:ph type="dt" idx="13"/>
          </p:nvPr>
        </p:nvSpPr>
        <p:spPr/>
        <p:txBody>
          <a:bodyPr/>
          <a:p>
            <a:r>
              <a:rPr lang="uk-UA"/>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Два об’єкти">
    <p:spTree>
      <p:nvGrpSpPr>
        <p:cNvPr id="1" name=""/>
        <p:cNvGrpSpPr/>
        <p:nvPr/>
      </p:nvGrpSpPr>
      <p:grpSpPr>
        <a:xfrm>
          <a:off x="0" y="0"/>
          <a:ext cx="0" cy="0"/>
          <a:chOff x="0" y="0"/>
          <a:chExt cx="0" cy="0"/>
        </a:xfrm>
      </p:grpSpPr>
      <p:sp>
        <p:nvSpPr>
          <p:cNvPr id="35"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ru-RU" sz="1800" strike="noStrike" u="none">
              <a:solidFill>
                <a:schemeClr val="dk1"/>
              </a:solidFill>
              <a:uFillTx/>
              <a:latin typeface="Calibri"/>
            </a:endParaRPr>
          </a:p>
        </p:txBody>
      </p:sp>
      <p:sp>
        <p:nvSpPr>
          <p:cNvPr id="36" name="PlaceHolder 2"/>
          <p:cNvSpPr>
            <a:spLocks noGrp="1"/>
          </p:cNvSpPr>
          <p:nvPr>
            <p:ph/>
          </p:nvPr>
        </p:nvSpPr>
        <p:spPr>
          <a:xfrm>
            <a:off x="838080" y="1825560"/>
            <a:ext cx="5131080" cy="4350960"/>
          </a:xfrm>
          <a:prstGeom prst="rect">
            <a:avLst/>
          </a:prstGeom>
          <a:noFill/>
          <a:ln w="0">
            <a:noFill/>
          </a:ln>
        </p:spPr>
        <p:txBody>
          <a:bodyPr lIns="0" rIns="0" tIns="0" bIns="0" anchor="t">
            <a:normAutofit/>
          </a:bodyPr>
          <a:p>
            <a:pPr indent="0">
              <a:lnSpc>
                <a:spcPct val="90000"/>
              </a:lnSpc>
              <a:spcBef>
                <a:spcPts val="1417"/>
              </a:spcBef>
              <a:buNone/>
            </a:pPr>
            <a:endParaRPr b="0" lang="ru-RU" sz="2800" strike="noStrike" u="none">
              <a:solidFill>
                <a:schemeClr val="dk1"/>
              </a:solidFill>
              <a:uFillTx/>
              <a:latin typeface="Calibri"/>
            </a:endParaRPr>
          </a:p>
        </p:txBody>
      </p:sp>
      <p:sp>
        <p:nvSpPr>
          <p:cNvPr id="37" name="PlaceHolder 3"/>
          <p:cNvSpPr>
            <a:spLocks noGrp="1"/>
          </p:cNvSpPr>
          <p:nvPr>
            <p:ph/>
          </p:nvPr>
        </p:nvSpPr>
        <p:spPr>
          <a:xfrm>
            <a:off x="6226200" y="1825560"/>
            <a:ext cx="5131080" cy="4350960"/>
          </a:xfrm>
          <a:prstGeom prst="rect">
            <a:avLst/>
          </a:prstGeom>
          <a:noFill/>
          <a:ln w="0">
            <a:noFill/>
          </a:ln>
        </p:spPr>
        <p:txBody>
          <a:bodyPr lIns="0" rIns="0" tIns="0" bIns="0" anchor="t">
            <a:normAutofit/>
          </a:bodyPr>
          <a:p>
            <a:pPr indent="0">
              <a:lnSpc>
                <a:spcPct val="90000"/>
              </a:lnSpc>
              <a:spcBef>
                <a:spcPts val="1417"/>
              </a:spcBef>
              <a:buNone/>
            </a:pPr>
            <a:endParaRPr b="0" lang="ru-RU" sz="2800" strike="noStrike" u="none">
              <a:solidFill>
                <a:schemeClr val="dk1"/>
              </a:solidFill>
              <a:uFillTx/>
              <a:latin typeface="Calibri"/>
            </a:endParaRPr>
          </a:p>
        </p:txBody>
      </p:sp>
      <p:sp>
        <p:nvSpPr>
          <p:cNvPr id="5" name="PlaceHolder 4"/>
          <p:cNvSpPr>
            <a:spLocks noGrp="1"/>
          </p:cNvSpPr>
          <p:nvPr>
            <p:ph type="ftr" idx="17"/>
          </p:nvPr>
        </p:nvSpPr>
        <p:spPr/>
        <p:txBody>
          <a:bodyPr/>
          <a:p>
            <a:r>
              <a:t>Footer</a:t>
            </a:r>
          </a:p>
        </p:txBody>
      </p:sp>
      <p:sp>
        <p:nvSpPr>
          <p:cNvPr id="6" name="PlaceHolder 5"/>
          <p:cNvSpPr>
            <a:spLocks noGrp="1"/>
          </p:cNvSpPr>
          <p:nvPr>
            <p:ph type="sldNum" idx="18"/>
          </p:nvPr>
        </p:nvSpPr>
        <p:spPr/>
        <p:txBody>
          <a:bodyPr/>
          <a:p>
            <a:fld id="{5BC7E3CD-3A7E-412A-BA37-7B3BA6447C0D}" type="slidenum">
              <a:t>&lt;#&gt;</a:t>
            </a:fld>
          </a:p>
        </p:txBody>
      </p:sp>
      <p:sp>
        <p:nvSpPr>
          <p:cNvPr id="7" name="PlaceHolder 6"/>
          <p:cNvSpPr>
            <a:spLocks noGrp="1"/>
          </p:cNvSpPr>
          <p:nvPr>
            <p:ph type="dt" idx="16"/>
          </p:nvPr>
        </p:nvSpPr>
        <p:spPr/>
        <p:txBody>
          <a:bodyPr/>
          <a:p>
            <a:r>
              <a:rPr lang="uk-UA"/>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Порівняння">
    <p:spTree>
      <p:nvGrpSpPr>
        <p:cNvPr id="1" name=""/>
        <p:cNvGrpSpPr/>
        <p:nvPr/>
      </p:nvGrpSpPr>
      <p:grpSpPr>
        <a:xfrm>
          <a:off x="0" y="0"/>
          <a:ext cx="0" cy="0"/>
          <a:chOff x="0" y="0"/>
          <a:chExt cx="0" cy="0"/>
        </a:xfrm>
      </p:grpSpPr>
      <p:sp>
        <p:nvSpPr>
          <p:cNvPr id="2" name="PlaceHolder 1"/>
          <p:cNvSpPr>
            <a:spLocks noGrp="1"/>
          </p:cNvSpPr>
          <p:nvPr>
            <p:ph type="ftr" idx="20"/>
          </p:nvPr>
        </p:nvSpPr>
        <p:spPr/>
        <p:txBody>
          <a:bodyPr/>
          <a:p>
            <a:r>
              <a:t>Footer</a:t>
            </a:r>
          </a:p>
        </p:txBody>
      </p:sp>
      <p:sp>
        <p:nvSpPr>
          <p:cNvPr id="3" name="PlaceHolder 2"/>
          <p:cNvSpPr>
            <a:spLocks noGrp="1"/>
          </p:cNvSpPr>
          <p:nvPr>
            <p:ph type="sldNum" idx="21"/>
          </p:nvPr>
        </p:nvSpPr>
        <p:spPr/>
        <p:txBody>
          <a:bodyPr/>
          <a:p>
            <a:fld id="{1D651A7D-7CCF-4611-96E1-BCD43320DD1B}" type="slidenum">
              <a:t>&lt;#&gt;</a:t>
            </a:fld>
          </a:p>
        </p:txBody>
      </p:sp>
      <p:sp>
        <p:nvSpPr>
          <p:cNvPr id="4" name="PlaceHolder 3"/>
          <p:cNvSpPr>
            <a:spLocks noGrp="1"/>
          </p:cNvSpPr>
          <p:nvPr>
            <p:ph type="dt" idx="19"/>
          </p:nvPr>
        </p:nvSpPr>
        <p:spPr/>
        <p:txBody>
          <a:bodyPr/>
          <a:p>
            <a:r>
              <a:rPr lang="uk-UA"/>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Лише заголовок">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a:noFill/>
          <a:ln w="0">
            <a:noFill/>
          </a:ln>
        </p:spPr>
        <p:txBody>
          <a:bodyPr lIns="0" rIns="0" tIns="0" bIns="0" anchor="ctr">
            <a:noAutofit/>
          </a:bodyPr>
          <a:p>
            <a:pPr indent="0">
              <a:buNone/>
            </a:pPr>
            <a:endParaRPr b="0" lang="ru-RU" sz="1800" strike="noStrike" u="none">
              <a:solidFill>
                <a:schemeClr val="dk1"/>
              </a:solidFill>
              <a:uFillTx/>
              <a:latin typeface="Calibri"/>
            </a:endParaRPr>
          </a:p>
        </p:txBody>
      </p:sp>
      <p:sp>
        <p:nvSpPr>
          <p:cNvPr id="3" name="PlaceHolder 2"/>
          <p:cNvSpPr>
            <a:spLocks noGrp="1"/>
          </p:cNvSpPr>
          <p:nvPr>
            <p:ph type="ftr" idx="23"/>
          </p:nvPr>
        </p:nvSpPr>
        <p:spPr/>
        <p:txBody>
          <a:bodyPr/>
          <a:p>
            <a:r>
              <a:t>Footer</a:t>
            </a:r>
          </a:p>
        </p:txBody>
      </p:sp>
      <p:sp>
        <p:nvSpPr>
          <p:cNvPr id="4" name="PlaceHolder 3"/>
          <p:cNvSpPr>
            <a:spLocks noGrp="1"/>
          </p:cNvSpPr>
          <p:nvPr>
            <p:ph type="sldNum" idx="24"/>
          </p:nvPr>
        </p:nvSpPr>
        <p:spPr/>
        <p:txBody>
          <a:bodyPr/>
          <a:p>
            <a:fld id="{19D8D09E-BE68-4C5A-9C28-AFD000085176}" type="slidenum">
              <a:t>&lt;#&gt;</a:t>
            </a:fld>
          </a:p>
        </p:txBody>
      </p:sp>
      <p:sp>
        <p:nvSpPr>
          <p:cNvPr id="5" name="PlaceHolder 4"/>
          <p:cNvSpPr>
            <a:spLocks noGrp="1"/>
          </p:cNvSpPr>
          <p:nvPr>
            <p:ph type="dt" idx="22"/>
          </p:nvPr>
        </p:nvSpPr>
        <p:spPr/>
        <p:txBody>
          <a:bodyPr/>
          <a:p>
            <a:r>
              <a:rPr lang="uk-UA"/>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Пустий слайд">
    <p:spTree>
      <p:nvGrpSpPr>
        <p:cNvPr id="1" name=""/>
        <p:cNvGrpSpPr/>
        <p:nvPr/>
      </p:nvGrpSpPr>
      <p:grpSpPr>
        <a:xfrm>
          <a:off x="0" y="0"/>
          <a:ext cx="0" cy="0"/>
          <a:chOff x="0" y="0"/>
          <a:chExt cx="0" cy="0"/>
        </a:xfrm>
      </p:grpSpPr>
      <p:sp>
        <p:nvSpPr>
          <p:cNvPr id="2" name="PlaceHolder 1"/>
          <p:cNvSpPr>
            <a:spLocks noGrp="1"/>
          </p:cNvSpPr>
          <p:nvPr>
            <p:ph type="ftr" idx="26"/>
          </p:nvPr>
        </p:nvSpPr>
        <p:spPr/>
        <p:txBody>
          <a:bodyPr/>
          <a:p>
            <a:r>
              <a:t>Footer</a:t>
            </a:r>
          </a:p>
        </p:txBody>
      </p:sp>
      <p:sp>
        <p:nvSpPr>
          <p:cNvPr id="3" name="PlaceHolder 2"/>
          <p:cNvSpPr>
            <a:spLocks noGrp="1"/>
          </p:cNvSpPr>
          <p:nvPr>
            <p:ph type="sldNum" idx="27"/>
          </p:nvPr>
        </p:nvSpPr>
        <p:spPr/>
        <p:txBody>
          <a:bodyPr/>
          <a:p>
            <a:fld id="{5F1F93A2-4716-4E7B-8FC9-56386396BCF2}" type="slidenum">
              <a:t>&lt;#&gt;</a:t>
            </a:fld>
          </a:p>
        </p:txBody>
      </p:sp>
      <p:sp>
        <p:nvSpPr>
          <p:cNvPr id="4" name="PlaceHolder 3"/>
          <p:cNvSpPr>
            <a:spLocks noGrp="1"/>
          </p:cNvSpPr>
          <p:nvPr>
            <p:ph type="dt" idx="25"/>
          </p:nvPr>
        </p:nvSpPr>
        <p:spPr/>
        <p:txBody>
          <a:bodyPr/>
          <a:p>
            <a:r>
              <a:rPr lang="uk-UA"/>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slideLayout" Target="../slideLayouts/slideLayout1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23880" y="1122480"/>
            <a:ext cx="9143640" cy="2387160"/>
          </a:xfrm>
          <a:prstGeom prst="rect">
            <a:avLst/>
          </a:prstGeom>
          <a:noFill/>
          <a:ln w="0">
            <a:noFill/>
          </a:ln>
        </p:spPr>
        <p:txBody>
          <a:bodyPr lIns="91440" rIns="91440" tIns="45720" bIns="45720" anchor="b">
            <a:noAutofit/>
          </a:bodyPr>
          <a:p>
            <a:pPr indent="0" algn="ctr" defTabSz="914400">
              <a:lnSpc>
                <a:spcPct val="90000"/>
              </a:lnSpc>
              <a:buNone/>
            </a:pPr>
            <a:r>
              <a:rPr b="0" lang="uk-UA" sz="6000" strike="noStrike" u="none">
                <a:solidFill>
                  <a:schemeClr val="dk1"/>
                </a:solidFill>
                <a:uFillTx/>
                <a:latin typeface="Calibri Light"/>
              </a:rPr>
              <a:t>Клацніть, щоб редагувати стиль зразка заголовка</a:t>
            </a:r>
            <a:endParaRPr b="0" lang="ru-RU" sz="6000" strike="noStrike" u="none">
              <a:solidFill>
                <a:schemeClr val="dk1"/>
              </a:solidFill>
              <a:uFillTx/>
              <a:latin typeface="Calibri"/>
            </a:endParaRPr>
          </a:p>
        </p:txBody>
      </p:sp>
      <p:sp>
        <p:nvSpPr>
          <p:cNvPr id="1" name="PlaceHolder 2"/>
          <p:cNvSpPr>
            <a:spLocks noGrp="1"/>
          </p:cNvSpPr>
          <p:nvPr>
            <p:ph type="dt" idx="1"/>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RU" sz="1200" strike="noStrike" u="none">
                <a:solidFill>
                  <a:schemeClr val="dk1">
                    <a:tint val="75000"/>
                  </a:schemeClr>
                </a:solidFill>
                <a:uFillTx/>
                <a:latin typeface="Calibri"/>
              </a:defRPr>
            </a:lvl1pPr>
          </a:lstStyle>
          <a:p>
            <a:pPr indent="0" defTabSz="914400">
              <a:lnSpc>
                <a:spcPct val="100000"/>
              </a:lnSpc>
              <a:buNone/>
            </a:pPr>
            <a:r>
              <a:rPr b="0" lang="ru-RU" sz="1200" strike="noStrike" u="none">
                <a:solidFill>
                  <a:schemeClr val="dk1">
                    <a:tint val="75000"/>
                  </a:schemeClr>
                </a:solidFill>
                <a:uFillTx/>
                <a:latin typeface="Calibri"/>
              </a:rPr>
              <a:t>&lt;дата/час&gt;</a:t>
            </a:r>
            <a:endParaRPr b="0" lang="uk-UA" sz="1200" strike="noStrike" u="none">
              <a:solidFill>
                <a:srgbClr val="000000"/>
              </a:solidFill>
              <a:uFillTx/>
              <a:latin typeface="Times New Roman"/>
            </a:endParaRPr>
          </a:p>
        </p:txBody>
      </p:sp>
      <p:sp>
        <p:nvSpPr>
          <p:cNvPr id="2" name="PlaceHolder 3"/>
          <p:cNvSpPr>
            <a:spLocks noGrp="1"/>
          </p:cNvSpPr>
          <p:nvPr>
            <p:ph type="ftr" idx="2"/>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3" name="PlaceHolder 4"/>
          <p:cNvSpPr>
            <a:spLocks noGrp="1"/>
          </p:cNvSpPr>
          <p:nvPr>
            <p:ph type="sldNum" idx="3"/>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RU" sz="1200" strike="noStrike" u="none">
                <a:solidFill>
                  <a:schemeClr val="dk1">
                    <a:tint val="75000"/>
                  </a:schemeClr>
                </a:solidFill>
                <a:uFillTx/>
                <a:latin typeface="Calibri"/>
              </a:defRPr>
            </a:lvl1pPr>
          </a:lstStyle>
          <a:p>
            <a:pPr indent="0" algn="r" defTabSz="914400">
              <a:lnSpc>
                <a:spcPct val="100000"/>
              </a:lnSpc>
              <a:buNone/>
            </a:pPr>
            <a:fld id="{6CA836E4-893D-4C78-878E-CA0D3A51F09D}" type="slidenum">
              <a:rPr b="0" lang="ru-RU" sz="1200" strike="noStrike" u="none">
                <a:solidFill>
                  <a:schemeClr val="dk1">
                    <a:tint val="75000"/>
                  </a:schemeClr>
                </a:solidFill>
                <a:uFillTx/>
                <a:latin typeface="Calibri"/>
              </a:rPr>
              <a:t>&lt;номер&gt;</a:t>
            </a:fld>
            <a:endParaRPr b="0" lang="uk-UA" sz="1200" strike="noStrike" u="none">
              <a:solidFill>
                <a:srgbClr val="000000"/>
              </a:solidFill>
              <a:uFillTx/>
              <a:latin typeface="Times New Roman"/>
            </a:endParaRPr>
          </a:p>
        </p:txBody>
      </p:sp>
      <p:sp>
        <p:nvSpPr>
          <p:cNvPr id="4"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ru-RU" sz="2800" strike="noStrike" u="none">
                <a:solidFill>
                  <a:schemeClr val="dk1"/>
                </a:solidFill>
                <a:uFillTx/>
                <a:latin typeface="Calibri"/>
              </a:rPr>
              <a:t>Для редагування структури клацніть мишею</a:t>
            </a:r>
            <a:endParaRPr b="0" lang="ru-RU" sz="2800" strike="noStrike" u="none">
              <a:solidFill>
                <a:schemeClr val="dk1"/>
              </a:solidFill>
              <a:uFillTx/>
              <a:latin typeface="Calibri"/>
            </a:endParaRPr>
          </a:p>
          <a:p>
            <a:pPr lvl="1" marL="864000" indent="-324000">
              <a:lnSpc>
                <a:spcPct val="90000"/>
              </a:lnSpc>
              <a:spcBef>
                <a:spcPts val="1134"/>
              </a:spcBef>
              <a:buClr>
                <a:srgbClr val="000000"/>
              </a:buClr>
              <a:buSzPct val="75000"/>
              <a:buFont typeface="Symbol" charset="2"/>
              <a:buChar char=""/>
            </a:pPr>
            <a:r>
              <a:rPr b="0" lang="ru-RU" sz="2000" strike="noStrike" u="none">
                <a:solidFill>
                  <a:schemeClr val="dk1"/>
                </a:solidFill>
                <a:uFillTx/>
                <a:latin typeface="Calibri"/>
              </a:rPr>
              <a:t>Другий рівень структури</a:t>
            </a:r>
            <a:endParaRPr b="0" lang="ru-RU" sz="2000" strike="noStrike" u="none">
              <a:solidFill>
                <a:schemeClr val="dk1"/>
              </a:solidFill>
              <a:uFillTx/>
              <a:latin typeface="Calibri"/>
            </a:endParaRPr>
          </a:p>
          <a:p>
            <a:pPr lvl="2" marL="1296000" indent="-288000">
              <a:lnSpc>
                <a:spcPct val="90000"/>
              </a:lnSpc>
              <a:spcBef>
                <a:spcPts val="850"/>
              </a:spcBef>
              <a:buClr>
                <a:srgbClr val="000000"/>
              </a:buClr>
              <a:buSzPct val="45000"/>
              <a:buFont typeface="Wingdings" charset="2"/>
              <a:buChar char=""/>
            </a:pPr>
            <a:r>
              <a:rPr b="0" lang="ru-RU" sz="1800" strike="noStrike" u="none">
                <a:solidFill>
                  <a:schemeClr val="dk1"/>
                </a:solidFill>
                <a:uFillTx/>
                <a:latin typeface="Calibri"/>
              </a:rPr>
              <a:t>Третій рівень структури</a:t>
            </a:r>
            <a:endParaRPr b="0" lang="ru-RU" sz="1800" strike="noStrike" u="none">
              <a:solidFill>
                <a:schemeClr val="dk1"/>
              </a:solidFill>
              <a:uFillTx/>
              <a:latin typeface="Calibri"/>
            </a:endParaRPr>
          </a:p>
          <a:p>
            <a:pPr lvl="3" marL="1728000" indent="-216000">
              <a:lnSpc>
                <a:spcPct val="90000"/>
              </a:lnSpc>
              <a:spcBef>
                <a:spcPts val="567"/>
              </a:spcBef>
              <a:buClr>
                <a:srgbClr val="000000"/>
              </a:buClr>
              <a:buSzPct val="75000"/>
              <a:buFont typeface="Symbol" charset="2"/>
              <a:buChar char=""/>
            </a:pPr>
            <a:r>
              <a:rPr b="0" lang="ru-RU" sz="1800" strike="noStrike" u="none">
                <a:solidFill>
                  <a:schemeClr val="dk1"/>
                </a:solidFill>
                <a:uFillTx/>
                <a:latin typeface="Calibri"/>
              </a:rPr>
              <a:t>Четвертий рівень структури</a:t>
            </a:r>
            <a:endParaRPr b="0" lang="ru-RU" sz="1800" strike="noStrike" u="none">
              <a:solidFill>
                <a:schemeClr val="dk1"/>
              </a:solidFill>
              <a:uFillTx/>
              <a:latin typeface="Calibri"/>
            </a:endParaRPr>
          </a:p>
          <a:p>
            <a:pPr lvl="4" marL="2160000" indent="-216000">
              <a:lnSpc>
                <a:spcPct val="90000"/>
              </a:lnSpc>
              <a:spcBef>
                <a:spcPts val="283"/>
              </a:spcBef>
              <a:buClr>
                <a:srgbClr val="000000"/>
              </a:buClr>
              <a:buSzPct val="45000"/>
              <a:buFont typeface="Wingdings" charset="2"/>
              <a:buChar char=""/>
            </a:pPr>
            <a:r>
              <a:rPr b="0" lang="ru-RU" sz="2000" strike="noStrike" u="none">
                <a:solidFill>
                  <a:schemeClr val="dk1"/>
                </a:solidFill>
                <a:uFillTx/>
                <a:latin typeface="Calibri"/>
              </a:rPr>
              <a:t>П'ятий рівень структури</a:t>
            </a:r>
            <a:endParaRPr b="0" lang="ru-RU" sz="2000" strike="noStrike" u="none">
              <a:solidFill>
                <a:schemeClr val="dk1"/>
              </a:solidFill>
              <a:uFillTx/>
              <a:latin typeface="Calibri"/>
            </a:endParaRPr>
          </a:p>
          <a:p>
            <a:pPr lvl="5" marL="2592000" indent="-216000">
              <a:lnSpc>
                <a:spcPct val="90000"/>
              </a:lnSpc>
              <a:spcBef>
                <a:spcPts val="283"/>
              </a:spcBef>
              <a:buClr>
                <a:srgbClr val="000000"/>
              </a:buClr>
              <a:buSzPct val="45000"/>
              <a:buFont typeface="Wingdings" charset="2"/>
              <a:buChar char=""/>
            </a:pPr>
            <a:r>
              <a:rPr b="0" lang="ru-RU" sz="2000" strike="noStrike" u="none">
                <a:solidFill>
                  <a:schemeClr val="dk1"/>
                </a:solidFill>
                <a:uFillTx/>
                <a:latin typeface="Calibri"/>
              </a:rPr>
              <a:t>Шостий рівень структури</a:t>
            </a:r>
            <a:endParaRPr b="0" lang="ru-RU" sz="2000" strike="noStrike" u="none">
              <a:solidFill>
                <a:schemeClr val="dk1"/>
              </a:solidFill>
              <a:uFillTx/>
              <a:latin typeface="Calibri"/>
            </a:endParaRPr>
          </a:p>
          <a:p>
            <a:pPr lvl="6" marL="3024000" indent="-216000">
              <a:lnSpc>
                <a:spcPct val="90000"/>
              </a:lnSpc>
              <a:spcBef>
                <a:spcPts val="283"/>
              </a:spcBef>
              <a:buClr>
                <a:srgbClr val="000000"/>
              </a:buClr>
              <a:buSzPct val="45000"/>
              <a:buFont typeface="Wingdings" charset="2"/>
              <a:buChar char=""/>
            </a:pPr>
            <a:r>
              <a:rPr b="0" lang="ru-RU" sz="2000" strike="noStrike" u="none">
                <a:solidFill>
                  <a:schemeClr val="dk1"/>
                </a:solidFill>
                <a:uFillTx/>
                <a:latin typeface="Calibri"/>
              </a:rPr>
              <a:t>Сьомий рівень структури</a:t>
            </a:r>
            <a:endParaRPr b="0" lang="ru-RU" sz="2000" strike="noStrike" u="none">
              <a:solidFill>
                <a:schemeClr val="dk1"/>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839880" y="457200"/>
            <a:ext cx="3931920" cy="1599840"/>
          </a:xfrm>
          <a:prstGeom prst="rect">
            <a:avLst/>
          </a:prstGeom>
          <a:noFill/>
          <a:ln w="0">
            <a:noFill/>
          </a:ln>
        </p:spPr>
        <p:txBody>
          <a:bodyPr lIns="91440" rIns="91440" tIns="45720" bIns="45720" anchor="b">
            <a:noAutofit/>
          </a:bodyPr>
          <a:p>
            <a:pPr indent="0" defTabSz="914400">
              <a:lnSpc>
                <a:spcPct val="90000"/>
              </a:lnSpc>
              <a:buNone/>
            </a:pPr>
            <a:r>
              <a:rPr b="0" lang="uk-UA" sz="3200" strike="noStrike" u="none">
                <a:solidFill>
                  <a:schemeClr val="dk1"/>
                </a:solidFill>
                <a:uFillTx/>
                <a:latin typeface="Calibri Light"/>
              </a:rPr>
              <a:t>Клацніть, щоб редагувати стиль зразка заголовка</a:t>
            </a:r>
            <a:endParaRPr b="0" lang="ru-RU" sz="3200" strike="noStrike" u="none">
              <a:solidFill>
                <a:schemeClr val="dk1"/>
              </a:solidFill>
              <a:uFillTx/>
              <a:latin typeface="Calibri"/>
            </a:endParaRPr>
          </a:p>
        </p:txBody>
      </p:sp>
      <p:sp>
        <p:nvSpPr>
          <p:cNvPr id="55" name="PlaceHolder 2"/>
          <p:cNvSpPr>
            <a:spLocks noGrp="1"/>
          </p:cNvSpPr>
          <p:nvPr>
            <p:ph type="body"/>
          </p:nvPr>
        </p:nvSpPr>
        <p:spPr>
          <a:xfrm>
            <a:off x="5183280" y="987480"/>
            <a:ext cx="6171840" cy="487332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uk-UA" sz="3200" strike="noStrike" u="none">
                <a:solidFill>
                  <a:schemeClr val="dk1"/>
                </a:solidFill>
                <a:uFillTx/>
                <a:latin typeface="Calibri"/>
              </a:rPr>
              <a:t>Клацніть, щоб відредагувати стилі зразків тексту</a:t>
            </a:r>
            <a:endParaRPr b="0" lang="ru-RU" sz="3200" strike="noStrike" u="none">
              <a:solidFill>
                <a:schemeClr val="dk1"/>
              </a:solidFill>
              <a:uFillTx/>
              <a:latin typeface="Calibri"/>
            </a:endParaRPr>
          </a:p>
          <a:p>
            <a:pPr lvl="1" marL="685800" indent="-228600" defTabSz="914400">
              <a:lnSpc>
                <a:spcPct val="90000"/>
              </a:lnSpc>
              <a:spcBef>
                <a:spcPts val="499"/>
              </a:spcBef>
              <a:buClr>
                <a:srgbClr val="000000"/>
              </a:buClr>
              <a:buFont typeface="Arial"/>
              <a:buChar char="•"/>
            </a:pPr>
            <a:r>
              <a:rPr b="0" lang="uk-UA" sz="2800" strike="noStrike" u="none">
                <a:solidFill>
                  <a:schemeClr val="dk1"/>
                </a:solidFill>
                <a:uFillTx/>
                <a:latin typeface="Calibri"/>
              </a:rPr>
              <a:t>Другий рівень</a:t>
            </a:r>
            <a:endParaRPr b="0" lang="ru-RU" sz="2800" strike="noStrike" u="none">
              <a:solidFill>
                <a:schemeClr val="dk1"/>
              </a:solidFill>
              <a:uFillTx/>
              <a:latin typeface="Calibri"/>
            </a:endParaRPr>
          </a:p>
          <a:p>
            <a:pPr lvl="2" marL="1143000" indent="-228600" defTabSz="914400">
              <a:lnSpc>
                <a:spcPct val="90000"/>
              </a:lnSpc>
              <a:spcBef>
                <a:spcPts val="499"/>
              </a:spcBef>
              <a:buClr>
                <a:srgbClr val="000000"/>
              </a:buClr>
              <a:buFont typeface="Arial"/>
              <a:buChar char="•"/>
            </a:pPr>
            <a:r>
              <a:rPr b="0" lang="uk-UA" sz="2400" strike="noStrike" u="none">
                <a:solidFill>
                  <a:schemeClr val="dk1"/>
                </a:solidFill>
                <a:uFillTx/>
                <a:latin typeface="Calibri"/>
              </a:rPr>
              <a:t>Третій рівень</a:t>
            </a:r>
            <a:endParaRPr b="0" lang="ru-RU" sz="2400" strike="noStrike" u="none">
              <a:solidFill>
                <a:schemeClr val="dk1"/>
              </a:solidFill>
              <a:uFillTx/>
              <a:latin typeface="Calibri"/>
            </a:endParaRPr>
          </a:p>
          <a:p>
            <a:pPr lvl="3" marL="1600200" indent="-228600" defTabSz="914400">
              <a:lnSpc>
                <a:spcPct val="90000"/>
              </a:lnSpc>
              <a:spcBef>
                <a:spcPts val="499"/>
              </a:spcBef>
              <a:buClr>
                <a:srgbClr val="000000"/>
              </a:buClr>
              <a:buFont typeface="Arial"/>
              <a:buChar char="•"/>
            </a:pPr>
            <a:r>
              <a:rPr b="0" lang="uk-UA" sz="2000" strike="noStrike" u="none">
                <a:solidFill>
                  <a:schemeClr val="dk1"/>
                </a:solidFill>
                <a:uFillTx/>
                <a:latin typeface="Calibri"/>
              </a:rPr>
              <a:t>Четвертий рівень</a:t>
            </a:r>
            <a:endParaRPr b="0" lang="ru-RU" sz="2000" strike="noStrike" u="none">
              <a:solidFill>
                <a:schemeClr val="dk1"/>
              </a:solidFill>
              <a:uFillTx/>
              <a:latin typeface="Calibri"/>
            </a:endParaRPr>
          </a:p>
          <a:p>
            <a:pPr lvl="4" marL="2057400" indent="-228600" defTabSz="914400">
              <a:lnSpc>
                <a:spcPct val="90000"/>
              </a:lnSpc>
              <a:spcBef>
                <a:spcPts val="499"/>
              </a:spcBef>
              <a:buClr>
                <a:srgbClr val="000000"/>
              </a:buClr>
              <a:buFont typeface="Arial"/>
              <a:buChar char="•"/>
            </a:pPr>
            <a:r>
              <a:rPr b="0" lang="uk-UA" sz="2000" strike="noStrike" u="none">
                <a:solidFill>
                  <a:schemeClr val="dk1"/>
                </a:solidFill>
                <a:uFillTx/>
                <a:latin typeface="Calibri"/>
              </a:rPr>
              <a:t>П’ятий рівень</a:t>
            </a:r>
            <a:endParaRPr b="0" lang="ru-RU" sz="2000" strike="noStrike" u="none">
              <a:solidFill>
                <a:schemeClr val="dk1"/>
              </a:solidFill>
              <a:uFillTx/>
              <a:latin typeface="Calibri"/>
            </a:endParaRPr>
          </a:p>
        </p:txBody>
      </p:sp>
      <p:sp>
        <p:nvSpPr>
          <p:cNvPr id="56" name="PlaceHolder 3"/>
          <p:cNvSpPr>
            <a:spLocks noGrp="1"/>
          </p:cNvSpPr>
          <p:nvPr>
            <p:ph type="body"/>
          </p:nvPr>
        </p:nvSpPr>
        <p:spPr>
          <a:xfrm>
            <a:off x="839880" y="2057400"/>
            <a:ext cx="3931920" cy="381132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uk-UA" sz="1600" strike="noStrike" u="none">
                <a:solidFill>
                  <a:schemeClr val="dk1"/>
                </a:solidFill>
                <a:uFillTx/>
                <a:latin typeface="Calibri"/>
              </a:rPr>
              <a:t>Клацніть, щоб відредагувати стилі зразків тексту</a:t>
            </a:r>
            <a:endParaRPr b="0" lang="ru-RU" sz="1600" strike="noStrike" u="none">
              <a:solidFill>
                <a:schemeClr val="dk1"/>
              </a:solidFill>
              <a:uFillTx/>
              <a:latin typeface="Calibri"/>
            </a:endParaRPr>
          </a:p>
        </p:txBody>
      </p:sp>
      <p:sp>
        <p:nvSpPr>
          <p:cNvPr id="57" name="PlaceHolder 4"/>
          <p:cNvSpPr>
            <a:spLocks noGrp="1"/>
          </p:cNvSpPr>
          <p:nvPr>
            <p:ph type="dt" idx="28"/>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RU" sz="1200" strike="noStrike" u="none">
                <a:solidFill>
                  <a:schemeClr val="dk1">
                    <a:tint val="75000"/>
                  </a:schemeClr>
                </a:solidFill>
                <a:uFillTx/>
                <a:latin typeface="Calibri"/>
              </a:defRPr>
            </a:lvl1pPr>
          </a:lstStyle>
          <a:p>
            <a:pPr indent="0" defTabSz="914400">
              <a:lnSpc>
                <a:spcPct val="100000"/>
              </a:lnSpc>
              <a:buNone/>
            </a:pPr>
            <a:r>
              <a:rPr b="0" lang="ru-RU" sz="1200" strike="noStrike" u="none">
                <a:solidFill>
                  <a:schemeClr val="dk1">
                    <a:tint val="75000"/>
                  </a:schemeClr>
                </a:solidFill>
                <a:uFillTx/>
                <a:latin typeface="Calibri"/>
              </a:rPr>
              <a:t>&lt;дата/час&gt;</a:t>
            </a:r>
            <a:endParaRPr b="0" lang="uk-UA" sz="1200" strike="noStrike" u="none">
              <a:solidFill>
                <a:srgbClr val="000000"/>
              </a:solidFill>
              <a:uFillTx/>
              <a:latin typeface="Times New Roman"/>
            </a:endParaRPr>
          </a:p>
        </p:txBody>
      </p:sp>
      <p:sp>
        <p:nvSpPr>
          <p:cNvPr id="58" name="PlaceHolder 5"/>
          <p:cNvSpPr>
            <a:spLocks noGrp="1"/>
          </p:cNvSpPr>
          <p:nvPr>
            <p:ph type="ftr" idx="29"/>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59" name="PlaceHolder 6"/>
          <p:cNvSpPr>
            <a:spLocks noGrp="1"/>
          </p:cNvSpPr>
          <p:nvPr>
            <p:ph type="sldNum" idx="30"/>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RU" sz="1200" strike="noStrike" u="none">
                <a:solidFill>
                  <a:schemeClr val="dk1">
                    <a:tint val="75000"/>
                  </a:schemeClr>
                </a:solidFill>
                <a:uFillTx/>
                <a:latin typeface="Calibri"/>
              </a:defRPr>
            </a:lvl1pPr>
          </a:lstStyle>
          <a:p>
            <a:pPr indent="0" algn="r" defTabSz="914400">
              <a:lnSpc>
                <a:spcPct val="100000"/>
              </a:lnSpc>
              <a:buNone/>
            </a:pPr>
            <a:fld id="{8B5E41FF-1125-417D-AC92-09A632A230DB}" type="slidenum">
              <a:rPr b="0" lang="ru-RU" sz="1200" strike="noStrike" u="none">
                <a:solidFill>
                  <a:schemeClr val="dk1">
                    <a:tint val="75000"/>
                  </a:schemeClr>
                </a:solidFill>
                <a:uFillTx/>
                <a:latin typeface="Calibri"/>
              </a:rPr>
              <a:t>&lt;номер&gt;</a:t>
            </a:fld>
            <a:endParaRPr b="0" lang="uk-UA"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67" r:id="rId2"/>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839880" y="457200"/>
            <a:ext cx="3931920" cy="1599840"/>
          </a:xfrm>
          <a:prstGeom prst="rect">
            <a:avLst/>
          </a:prstGeom>
          <a:noFill/>
          <a:ln w="0">
            <a:noFill/>
          </a:ln>
        </p:spPr>
        <p:txBody>
          <a:bodyPr lIns="91440" rIns="91440" tIns="45720" bIns="45720" anchor="b">
            <a:noAutofit/>
          </a:bodyPr>
          <a:p>
            <a:pPr indent="0" defTabSz="914400">
              <a:lnSpc>
                <a:spcPct val="90000"/>
              </a:lnSpc>
              <a:buNone/>
            </a:pPr>
            <a:r>
              <a:rPr b="0" lang="uk-UA" sz="3200" strike="noStrike" u="none">
                <a:solidFill>
                  <a:schemeClr val="dk1"/>
                </a:solidFill>
                <a:uFillTx/>
                <a:latin typeface="Calibri Light"/>
              </a:rPr>
              <a:t>Клацніть, щоб редагувати стиль зразка заголовка</a:t>
            </a:r>
            <a:endParaRPr b="0" lang="ru-RU" sz="3200" strike="noStrike" u="none">
              <a:solidFill>
                <a:schemeClr val="dk1"/>
              </a:solidFill>
              <a:uFillTx/>
              <a:latin typeface="Calibri"/>
            </a:endParaRPr>
          </a:p>
        </p:txBody>
      </p:sp>
      <p:sp>
        <p:nvSpPr>
          <p:cNvPr id="61" name="PlaceHolder 2"/>
          <p:cNvSpPr>
            <a:spLocks noGrp="1"/>
          </p:cNvSpPr>
          <p:nvPr>
            <p:ph type="body"/>
          </p:nvPr>
        </p:nvSpPr>
        <p:spPr>
          <a:xfrm>
            <a:off x="5183280" y="987480"/>
            <a:ext cx="6171840" cy="4873320"/>
          </a:xfrm>
          <a:prstGeom prst="rect">
            <a:avLst/>
          </a:prstGeom>
          <a:noFill/>
          <a:ln w="0">
            <a:noFill/>
          </a:ln>
        </p:spPr>
        <p:txBody>
          <a:bodyPr lIns="90000" rIns="90000" tIns="45000" bIns="45000" anchor="t">
            <a:noAutofit/>
          </a:bodyPr>
          <a:p>
            <a:pPr marL="432000" indent="-324000">
              <a:lnSpc>
                <a:spcPct val="90000"/>
              </a:lnSpc>
              <a:spcBef>
                <a:spcPts val="1417"/>
              </a:spcBef>
              <a:buClr>
                <a:srgbClr val="000000"/>
              </a:buClr>
              <a:buSzPct val="45000"/>
              <a:buFont typeface="Wingdings" charset="2"/>
              <a:buChar char=""/>
            </a:pPr>
            <a:r>
              <a:rPr b="0" lang="ru-RU" sz="3200" strike="noStrike" u="none">
                <a:solidFill>
                  <a:schemeClr val="dk1"/>
                </a:solidFill>
                <a:uFillTx/>
                <a:latin typeface="Calibri"/>
              </a:rPr>
              <a:t>Для редагування структури клацніть мишею</a:t>
            </a:r>
            <a:endParaRPr b="0" lang="ru-RU" sz="3200" strike="noStrike" u="none">
              <a:solidFill>
                <a:schemeClr val="dk1"/>
              </a:solidFill>
              <a:uFillTx/>
              <a:latin typeface="Calibri"/>
            </a:endParaRPr>
          </a:p>
          <a:p>
            <a:pPr lvl="1" marL="864000" indent="-324000">
              <a:lnSpc>
                <a:spcPct val="90000"/>
              </a:lnSpc>
              <a:spcBef>
                <a:spcPts val="1134"/>
              </a:spcBef>
              <a:buClr>
                <a:srgbClr val="000000"/>
              </a:buClr>
              <a:buSzPct val="75000"/>
              <a:buFont typeface="Symbol" charset="2"/>
              <a:buChar char=""/>
            </a:pPr>
            <a:r>
              <a:rPr b="0" lang="ru-RU" sz="3200" strike="noStrike" u="none">
                <a:solidFill>
                  <a:schemeClr val="dk1"/>
                </a:solidFill>
                <a:uFillTx/>
                <a:latin typeface="Calibri"/>
              </a:rPr>
              <a:t>Другий рівень структури</a:t>
            </a:r>
            <a:endParaRPr b="0" lang="ru-RU" sz="3200" strike="noStrike" u="none">
              <a:solidFill>
                <a:schemeClr val="dk1"/>
              </a:solidFill>
              <a:uFillTx/>
              <a:latin typeface="Calibri"/>
            </a:endParaRPr>
          </a:p>
          <a:p>
            <a:pPr lvl="2" marL="1296000" indent="-288000">
              <a:lnSpc>
                <a:spcPct val="90000"/>
              </a:lnSpc>
              <a:spcBef>
                <a:spcPts val="850"/>
              </a:spcBef>
              <a:buClr>
                <a:srgbClr val="000000"/>
              </a:buClr>
              <a:buSzPct val="45000"/>
              <a:buFont typeface="Wingdings" charset="2"/>
              <a:buChar char=""/>
            </a:pPr>
            <a:r>
              <a:rPr b="0" lang="ru-RU" sz="3200" strike="noStrike" u="none">
                <a:solidFill>
                  <a:schemeClr val="dk1"/>
                </a:solidFill>
                <a:uFillTx/>
                <a:latin typeface="Calibri"/>
              </a:rPr>
              <a:t>Третій рівень структури</a:t>
            </a:r>
            <a:endParaRPr b="0" lang="ru-RU" sz="3200" strike="noStrike" u="none">
              <a:solidFill>
                <a:schemeClr val="dk1"/>
              </a:solidFill>
              <a:uFillTx/>
              <a:latin typeface="Calibri"/>
            </a:endParaRPr>
          </a:p>
          <a:p>
            <a:pPr lvl="3" marL="1728000" indent="-216000">
              <a:lnSpc>
                <a:spcPct val="90000"/>
              </a:lnSpc>
              <a:spcBef>
                <a:spcPts val="567"/>
              </a:spcBef>
              <a:buClr>
                <a:srgbClr val="000000"/>
              </a:buClr>
              <a:buSzPct val="75000"/>
              <a:buFont typeface="Symbol" charset="2"/>
              <a:buChar char=""/>
            </a:pPr>
            <a:r>
              <a:rPr b="0" lang="ru-RU" sz="3200" strike="noStrike" u="none">
                <a:solidFill>
                  <a:schemeClr val="dk1"/>
                </a:solidFill>
                <a:uFillTx/>
                <a:latin typeface="Calibri"/>
              </a:rPr>
              <a:t>Четвертий рівень структури</a:t>
            </a:r>
            <a:endParaRPr b="0" lang="ru-RU" sz="3200" strike="noStrike" u="none">
              <a:solidFill>
                <a:schemeClr val="dk1"/>
              </a:solidFill>
              <a:uFillTx/>
              <a:latin typeface="Calibri"/>
            </a:endParaRPr>
          </a:p>
          <a:p>
            <a:pPr lvl="4" marL="2160000" indent="-216000">
              <a:lnSpc>
                <a:spcPct val="90000"/>
              </a:lnSpc>
              <a:spcBef>
                <a:spcPts val="283"/>
              </a:spcBef>
              <a:buClr>
                <a:srgbClr val="000000"/>
              </a:buClr>
              <a:buSzPct val="45000"/>
              <a:buFont typeface="Wingdings" charset="2"/>
              <a:buChar char=""/>
            </a:pPr>
            <a:r>
              <a:rPr b="0" lang="ru-RU" sz="3200" strike="noStrike" u="none">
                <a:solidFill>
                  <a:schemeClr val="dk1"/>
                </a:solidFill>
                <a:uFillTx/>
                <a:latin typeface="Calibri"/>
              </a:rPr>
              <a:t>П'ятий рівень структури</a:t>
            </a:r>
            <a:endParaRPr b="0" lang="ru-RU" sz="3200" strike="noStrike" u="none">
              <a:solidFill>
                <a:schemeClr val="dk1"/>
              </a:solidFill>
              <a:uFillTx/>
              <a:latin typeface="Calibri"/>
            </a:endParaRPr>
          </a:p>
          <a:p>
            <a:pPr lvl="5" marL="2592000" indent="-216000">
              <a:lnSpc>
                <a:spcPct val="90000"/>
              </a:lnSpc>
              <a:spcBef>
                <a:spcPts val="283"/>
              </a:spcBef>
              <a:buClr>
                <a:srgbClr val="000000"/>
              </a:buClr>
              <a:buSzPct val="45000"/>
              <a:buFont typeface="Wingdings" charset="2"/>
              <a:buChar char=""/>
            </a:pPr>
            <a:r>
              <a:rPr b="0" lang="ru-RU" sz="3200" strike="noStrike" u="none">
                <a:solidFill>
                  <a:schemeClr val="dk1"/>
                </a:solidFill>
                <a:uFillTx/>
                <a:latin typeface="Calibri"/>
              </a:rPr>
              <a:t>Шостий рівень структури</a:t>
            </a:r>
            <a:endParaRPr b="0" lang="ru-RU" sz="3200" strike="noStrike" u="none">
              <a:solidFill>
                <a:schemeClr val="dk1"/>
              </a:solidFill>
              <a:uFillTx/>
              <a:latin typeface="Calibri"/>
            </a:endParaRPr>
          </a:p>
          <a:p>
            <a:pPr lvl="6" marL="3024000" indent="-216000">
              <a:lnSpc>
                <a:spcPct val="90000"/>
              </a:lnSpc>
              <a:spcBef>
                <a:spcPts val="283"/>
              </a:spcBef>
              <a:buClr>
                <a:srgbClr val="000000"/>
              </a:buClr>
              <a:buSzPct val="45000"/>
              <a:buFont typeface="Wingdings" charset="2"/>
              <a:buChar char=""/>
            </a:pPr>
            <a:r>
              <a:rPr b="0" lang="ru-RU" sz="3200" strike="noStrike" u="none">
                <a:solidFill>
                  <a:schemeClr val="dk1"/>
                </a:solidFill>
                <a:uFillTx/>
                <a:latin typeface="Calibri"/>
              </a:rPr>
              <a:t>Сьомий рівень структури</a:t>
            </a:r>
            <a:endParaRPr b="0" lang="ru-RU" sz="3200" strike="noStrike" u="none">
              <a:solidFill>
                <a:schemeClr val="dk1"/>
              </a:solidFill>
              <a:uFillTx/>
              <a:latin typeface="Calibri"/>
            </a:endParaRPr>
          </a:p>
        </p:txBody>
      </p:sp>
      <p:sp>
        <p:nvSpPr>
          <p:cNvPr id="62" name="PlaceHolder 3"/>
          <p:cNvSpPr>
            <a:spLocks noGrp="1"/>
          </p:cNvSpPr>
          <p:nvPr>
            <p:ph type="body"/>
          </p:nvPr>
        </p:nvSpPr>
        <p:spPr>
          <a:xfrm>
            <a:off x="839880" y="2057400"/>
            <a:ext cx="3931920" cy="381132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uk-UA" sz="1600" strike="noStrike" u="none">
                <a:solidFill>
                  <a:schemeClr val="dk1"/>
                </a:solidFill>
                <a:uFillTx/>
                <a:latin typeface="Calibri"/>
              </a:rPr>
              <a:t>Клацніть, щоб відредагувати стилі зразків тексту</a:t>
            </a:r>
            <a:endParaRPr b="0" lang="ru-RU" sz="1600" strike="noStrike" u="none">
              <a:solidFill>
                <a:schemeClr val="dk1"/>
              </a:solidFill>
              <a:uFillTx/>
              <a:latin typeface="Calibri"/>
            </a:endParaRPr>
          </a:p>
        </p:txBody>
      </p:sp>
      <p:sp>
        <p:nvSpPr>
          <p:cNvPr id="63" name="PlaceHolder 4"/>
          <p:cNvSpPr>
            <a:spLocks noGrp="1"/>
          </p:cNvSpPr>
          <p:nvPr>
            <p:ph type="dt" idx="31"/>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RU" sz="1200" strike="noStrike" u="none">
                <a:solidFill>
                  <a:schemeClr val="dk1">
                    <a:tint val="75000"/>
                  </a:schemeClr>
                </a:solidFill>
                <a:uFillTx/>
                <a:latin typeface="Calibri"/>
              </a:defRPr>
            </a:lvl1pPr>
          </a:lstStyle>
          <a:p>
            <a:pPr indent="0" defTabSz="914400">
              <a:lnSpc>
                <a:spcPct val="100000"/>
              </a:lnSpc>
              <a:buNone/>
            </a:pPr>
            <a:r>
              <a:rPr b="0" lang="ru-RU" sz="1200" strike="noStrike" u="none">
                <a:solidFill>
                  <a:schemeClr val="dk1">
                    <a:tint val="75000"/>
                  </a:schemeClr>
                </a:solidFill>
                <a:uFillTx/>
                <a:latin typeface="Calibri"/>
              </a:rPr>
              <a:t>&lt;дата/час&gt;</a:t>
            </a:r>
            <a:endParaRPr b="0" lang="uk-UA" sz="1200" strike="noStrike" u="none">
              <a:solidFill>
                <a:srgbClr val="000000"/>
              </a:solidFill>
              <a:uFillTx/>
              <a:latin typeface="Times New Roman"/>
            </a:endParaRPr>
          </a:p>
        </p:txBody>
      </p:sp>
      <p:sp>
        <p:nvSpPr>
          <p:cNvPr id="64" name="PlaceHolder 5"/>
          <p:cNvSpPr>
            <a:spLocks noGrp="1"/>
          </p:cNvSpPr>
          <p:nvPr>
            <p:ph type="ftr" idx="32"/>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65" name="PlaceHolder 6"/>
          <p:cNvSpPr>
            <a:spLocks noGrp="1"/>
          </p:cNvSpPr>
          <p:nvPr>
            <p:ph type="sldNum" idx="33"/>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RU" sz="1200" strike="noStrike" u="none">
                <a:solidFill>
                  <a:schemeClr val="dk1">
                    <a:tint val="75000"/>
                  </a:schemeClr>
                </a:solidFill>
                <a:uFillTx/>
                <a:latin typeface="Calibri"/>
              </a:defRPr>
            </a:lvl1pPr>
          </a:lstStyle>
          <a:p>
            <a:pPr indent="0" algn="r" defTabSz="914400">
              <a:lnSpc>
                <a:spcPct val="100000"/>
              </a:lnSpc>
              <a:buNone/>
            </a:pPr>
            <a:fld id="{F5D41F08-67AD-4C40-82EE-1747036C7CE0}" type="slidenum">
              <a:rPr b="0" lang="ru-RU" sz="1200" strike="noStrike" u="none">
                <a:solidFill>
                  <a:schemeClr val="dk1">
                    <a:tint val="75000"/>
                  </a:schemeClr>
                </a:solidFill>
                <a:uFillTx/>
                <a:latin typeface="Calibri"/>
              </a:rPr>
              <a:t>&lt;номер&gt;</a:t>
            </a:fld>
            <a:endParaRPr b="0" lang="uk-UA"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6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Клацніть, щоб редагувати стиль зразка заголовка</a:t>
            </a:r>
            <a:endParaRPr b="0" lang="ru-RU" sz="4400" strike="noStrike" u="none">
              <a:solidFill>
                <a:schemeClr val="dk1"/>
              </a:solidFill>
              <a:uFillTx/>
              <a:latin typeface="Calibri"/>
            </a:endParaRPr>
          </a:p>
        </p:txBody>
      </p:sp>
      <p:sp>
        <p:nvSpPr>
          <p:cNvPr id="8" name="PlaceHolder 2"/>
          <p:cNvSpPr>
            <a:spLocks noGrp="1"/>
          </p:cNvSpPr>
          <p:nvPr>
            <p:ph type="body"/>
          </p:nvPr>
        </p:nvSpPr>
        <p:spPr>
          <a:xfrm>
            <a:off x="838080" y="1825560"/>
            <a:ext cx="10515240" cy="4350960"/>
          </a:xfrm>
          <a:prstGeom prst="rect">
            <a:avLst/>
          </a:prstGeom>
          <a:noFill/>
          <a:ln w="0">
            <a:noFill/>
          </a:ln>
        </p:spPr>
        <p:txBody>
          <a:bodyPr lIns="91440" rIns="91440" tIns="45720" bIns="45720" anchor="t" vert="eaVert">
            <a:noAutofit/>
          </a:bodyPr>
          <a:p>
            <a:pPr marL="228600" indent="-228600" defTabSz="914400">
              <a:lnSpc>
                <a:spcPct val="90000"/>
              </a:lnSpc>
              <a:spcBef>
                <a:spcPts val="1001"/>
              </a:spcBef>
              <a:buClr>
                <a:srgbClr val="000000"/>
              </a:buClr>
              <a:buFont typeface="Arial"/>
              <a:buChar char="•"/>
            </a:pPr>
            <a:r>
              <a:rPr b="0" lang="uk-UA" sz="2800" strike="noStrike" u="none">
                <a:solidFill>
                  <a:schemeClr val="dk1"/>
                </a:solidFill>
                <a:uFillTx/>
                <a:latin typeface="Calibri"/>
              </a:rPr>
              <a:t>Клацніть, щоб відредагувати стилі зразків тексту</a:t>
            </a:r>
            <a:endParaRPr b="0" lang="ru-RU" sz="2800" strike="noStrike" u="none">
              <a:solidFill>
                <a:schemeClr val="dk1"/>
              </a:solidFill>
              <a:uFillTx/>
              <a:latin typeface="Calibri"/>
            </a:endParaRPr>
          </a:p>
          <a:p>
            <a:pPr lvl="1" marL="685800" indent="-228600" defTabSz="914400">
              <a:lnSpc>
                <a:spcPct val="90000"/>
              </a:lnSpc>
              <a:spcBef>
                <a:spcPts val="499"/>
              </a:spcBef>
              <a:buClr>
                <a:srgbClr val="000000"/>
              </a:buClr>
              <a:buFont typeface="Arial"/>
              <a:buChar char="•"/>
            </a:pPr>
            <a:r>
              <a:rPr b="0" lang="uk-UA" sz="2400" strike="noStrike" u="none">
                <a:solidFill>
                  <a:schemeClr val="dk1"/>
                </a:solidFill>
                <a:uFillTx/>
                <a:latin typeface="Calibri"/>
              </a:rPr>
              <a:t>Другий рівень</a:t>
            </a:r>
            <a:endParaRPr b="0" lang="ru-RU" sz="2400" strike="noStrike" u="none">
              <a:solidFill>
                <a:schemeClr val="dk1"/>
              </a:solidFill>
              <a:uFillTx/>
              <a:latin typeface="Calibri"/>
            </a:endParaRPr>
          </a:p>
          <a:p>
            <a:pPr lvl="2" marL="1143000" indent="-228600" defTabSz="914400">
              <a:lnSpc>
                <a:spcPct val="90000"/>
              </a:lnSpc>
              <a:spcBef>
                <a:spcPts val="499"/>
              </a:spcBef>
              <a:buClr>
                <a:srgbClr val="000000"/>
              </a:buClr>
              <a:buFont typeface="Arial"/>
              <a:buChar char="•"/>
            </a:pPr>
            <a:r>
              <a:rPr b="0" lang="uk-UA" sz="2000" strike="noStrike" u="none">
                <a:solidFill>
                  <a:schemeClr val="dk1"/>
                </a:solidFill>
                <a:uFillTx/>
                <a:latin typeface="Calibri"/>
              </a:rPr>
              <a:t>Третій рівень</a:t>
            </a:r>
            <a:endParaRPr b="0" lang="ru-RU" sz="2000" strike="noStrike" u="none">
              <a:solidFill>
                <a:schemeClr val="dk1"/>
              </a:solidFill>
              <a:uFillTx/>
              <a:latin typeface="Calibri"/>
            </a:endParaRPr>
          </a:p>
          <a:p>
            <a:pPr lvl="3" marL="1600200" indent="-228600" defTabSz="914400">
              <a:lnSpc>
                <a:spcPct val="90000"/>
              </a:lnSpc>
              <a:spcBef>
                <a:spcPts val="499"/>
              </a:spcBef>
              <a:buClr>
                <a:srgbClr val="000000"/>
              </a:buClr>
              <a:buFont typeface="Arial"/>
              <a:buChar char="•"/>
            </a:pPr>
            <a:r>
              <a:rPr b="0" lang="uk-UA" sz="1800" strike="noStrike" u="none">
                <a:solidFill>
                  <a:schemeClr val="dk1"/>
                </a:solidFill>
                <a:uFillTx/>
                <a:latin typeface="Calibri"/>
              </a:rPr>
              <a:t>Четвертий рівень</a:t>
            </a:r>
            <a:endParaRPr b="0" lang="ru-RU" sz="1800" strike="noStrike" u="none">
              <a:solidFill>
                <a:schemeClr val="dk1"/>
              </a:solidFill>
              <a:uFillTx/>
              <a:latin typeface="Calibri"/>
            </a:endParaRPr>
          </a:p>
          <a:p>
            <a:pPr lvl="4" marL="2057400" indent="-228600" defTabSz="914400">
              <a:lnSpc>
                <a:spcPct val="90000"/>
              </a:lnSpc>
              <a:spcBef>
                <a:spcPts val="499"/>
              </a:spcBef>
              <a:buClr>
                <a:srgbClr val="000000"/>
              </a:buClr>
              <a:buFont typeface="Arial"/>
              <a:buChar char="•"/>
            </a:pPr>
            <a:r>
              <a:rPr b="0" lang="uk-UA" sz="1800" strike="noStrike" u="none">
                <a:solidFill>
                  <a:schemeClr val="dk1"/>
                </a:solidFill>
                <a:uFillTx/>
                <a:latin typeface="Calibri"/>
              </a:rPr>
              <a:t>П’ятий рівень</a:t>
            </a:r>
            <a:endParaRPr b="0" lang="ru-RU" sz="1800" strike="noStrike" u="none">
              <a:solidFill>
                <a:schemeClr val="dk1"/>
              </a:solidFill>
              <a:uFillTx/>
              <a:latin typeface="Calibri"/>
            </a:endParaRPr>
          </a:p>
        </p:txBody>
      </p:sp>
      <p:sp>
        <p:nvSpPr>
          <p:cNvPr id="9" name="PlaceHolder 3"/>
          <p:cNvSpPr>
            <a:spLocks noGrp="1"/>
          </p:cNvSpPr>
          <p:nvPr>
            <p:ph type="dt" idx="4"/>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RU" sz="1200" strike="noStrike" u="none">
                <a:solidFill>
                  <a:schemeClr val="dk1">
                    <a:tint val="75000"/>
                  </a:schemeClr>
                </a:solidFill>
                <a:uFillTx/>
                <a:latin typeface="Calibri"/>
              </a:defRPr>
            </a:lvl1pPr>
          </a:lstStyle>
          <a:p>
            <a:pPr indent="0" defTabSz="914400">
              <a:lnSpc>
                <a:spcPct val="100000"/>
              </a:lnSpc>
              <a:buNone/>
            </a:pPr>
            <a:r>
              <a:rPr b="0" lang="ru-RU" sz="1200" strike="noStrike" u="none">
                <a:solidFill>
                  <a:schemeClr val="dk1">
                    <a:tint val="75000"/>
                  </a:schemeClr>
                </a:solidFill>
                <a:uFillTx/>
                <a:latin typeface="Calibri"/>
              </a:rPr>
              <a:t>&lt;дата/час&gt;</a:t>
            </a:r>
            <a:endParaRPr b="0" lang="uk-UA" sz="1200" strike="noStrike" u="none">
              <a:solidFill>
                <a:srgbClr val="000000"/>
              </a:solidFill>
              <a:uFillTx/>
              <a:latin typeface="Times New Roman"/>
            </a:endParaRPr>
          </a:p>
        </p:txBody>
      </p:sp>
      <p:sp>
        <p:nvSpPr>
          <p:cNvPr id="10" name="PlaceHolder 4"/>
          <p:cNvSpPr>
            <a:spLocks noGrp="1"/>
          </p:cNvSpPr>
          <p:nvPr>
            <p:ph type="ftr" idx="5"/>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11" name="PlaceHolder 5"/>
          <p:cNvSpPr>
            <a:spLocks noGrp="1"/>
          </p:cNvSpPr>
          <p:nvPr>
            <p:ph type="sldNum" idx="6"/>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RU" sz="1200" strike="noStrike" u="none">
                <a:solidFill>
                  <a:schemeClr val="dk1">
                    <a:tint val="75000"/>
                  </a:schemeClr>
                </a:solidFill>
                <a:uFillTx/>
                <a:latin typeface="Calibri"/>
              </a:defRPr>
            </a:lvl1pPr>
          </a:lstStyle>
          <a:p>
            <a:pPr indent="0" algn="r" defTabSz="914400">
              <a:lnSpc>
                <a:spcPct val="100000"/>
              </a:lnSpc>
              <a:buNone/>
            </a:pPr>
            <a:fld id="{474B896A-419F-4E91-9088-E30E24532879}" type="slidenum">
              <a:rPr b="0" lang="ru-RU" sz="1200" strike="noStrike" u="none">
                <a:solidFill>
                  <a:schemeClr val="dk1">
                    <a:tint val="75000"/>
                  </a:schemeClr>
                </a:solidFill>
                <a:uFillTx/>
                <a:latin typeface="Calibri"/>
              </a:rPr>
              <a:t>&lt;номер&gt;</a:t>
            </a:fld>
            <a:endParaRPr b="0" lang="uk-UA"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8724960" y="365040"/>
            <a:ext cx="2628720" cy="5811480"/>
          </a:xfrm>
          <a:prstGeom prst="rect">
            <a:avLst/>
          </a:prstGeom>
          <a:noFill/>
          <a:ln w="0">
            <a:noFill/>
          </a:ln>
        </p:spPr>
        <p:txBody>
          <a:bodyPr lIns="91440" rIns="91440" tIns="45720" bIns="45720" anchor="ctr" vert="eaVert">
            <a:noAutofit/>
          </a:bodyPr>
          <a:p>
            <a:pPr indent="0" defTabSz="914400">
              <a:lnSpc>
                <a:spcPct val="90000"/>
              </a:lnSpc>
              <a:buNone/>
            </a:pPr>
            <a:r>
              <a:rPr b="0" lang="uk-UA" sz="4400" strike="noStrike" u="none">
                <a:solidFill>
                  <a:schemeClr val="dk1"/>
                </a:solidFill>
                <a:uFillTx/>
                <a:latin typeface="Calibri Light"/>
              </a:rPr>
              <a:t>Клацніть, щоб редагувати стиль зразка заголовка</a:t>
            </a:r>
            <a:endParaRPr b="0" lang="ru-RU" sz="4400" strike="noStrike" u="none">
              <a:solidFill>
                <a:schemeClr val="dk1"/>
              </a:solidFill>
              <a:uFillTx/>
              <a:latin typeface="Calibri"/>
            </a:endParaRPr>
          </a:p>
        </p:txBody>
      </p:sp>
      <p:sp>
        <p:nvSpPr>
          <p:cNvPr id="13" name="PlaceHolder 2"/>
          <p:cNvSpPr>
            <a:spLocks noGrp="1"/>
          </p:cNvSpPr>
          <p:nvPr>
            <p:ph type="body"/>
          </p:nvPr>
        </p:nvSpPr>
        <p:spPr>
          <a:xfrm>
            <a:off x="838080" y="365040"/>
            <a:ext cx="7733880" cy="5811480"/>
          </a:xfrm>
          <a:prstGeom prst="rect">
            <a:avLst/>
          </a:prstGeom>
          <a:noFill/>
          <a:ln w="0">
            <a:noFill/>
          </a:ln>
        </p:spPr>
        <p:txBody>
          <a:bodyPr lIns="91440" rIns="91440" tIns="45720" bIns="45720" anchor="t" vert="eaVert">
            <a:noAutofit/>
          </a:bodyPr>
          <a:p>
            <a:pPr marL="228600" indent="-228600" defTabSz="914400">
              <a:lnSpc>
                <a:spcPct val="90000"/>
              </a:lnSpc>
              <a:spcBef>
                <a:spcPts val="1001"/>
              </a:spcBef>
              <a:buClr>
                <a:srgbClr val="000000"/>
              </a:buClr>
              <a:buFont typeface="Arial"/>
              <a:buChar char="•"/>
            </a:pPr>
            <a:r>
              <a:rPr b="0" lang="uk-UA" sz="2800" strike="noStrike" u="none">
                <a:solidFill>
                  <a:schemeClr val="dk1"/>
                </a:solidFill>
                <a:uFillTx/>
                <a:latin typeface="Calibri"/>
              </a:rPr>
              <a:t>Клацніть, щоб відредагувати стилі зразків тексту</a:t>
            </a:r>
            <a:endParaRPr b="0" lang="ru-RU" sz="2800" strike="noStrike" u="none">
              <a:solidFill>
                <a:schemeClr val="dk1"/>
              </a:solidFill>
              <a:uFillTx/>
              <a:latin typeface="Calibri"/>
            </a:endParaRPr>
          </a:p>
          <a:p>
            <a:pPr lvl="1" marL="685800" indent="-228600" defTabSz="914400">
              <a:lnSpc>
                <a:spcPct val="90000"/>
              </a:lnSpc>
              <a:spcBef>
                <a:spcPts val="499"/>
              </a:spcBef>
              <a:buClr>
                <a:srgbClr val="000000"/>
              </a:buClr>
              <a:buFont typeface="Arial"/>
              <a:buChar char="•"/>
            </a:pPr>
            <a:r>
              <a:rPr b="0" lang="uk-UA" sz="2400" strike="noStrike" u="none">
                <a:solidFill>
                  <a:schemeClr val="dk1"/>
                </a:solidFill>
                <a:uFillTx/>
                <a:latin typeface="Calibri"/>
              </a:rPr>
              <a:t>Другий рівень</a:t>
            </a:r>
            <a:endParaRPr b="0" lang="ru-RU" sz="2400" strike="noStrike" u="none">
              <a:solidFill>
                <a:schemeClr val="dk1"/>
              </a:solidFill>
              <a:uFillTx/>
              <a:latin typeface="Calibri"/>
            </a:endParaRPr>
          </a:p>
          <a:p>
            <a:pPr lvl="2" marL="1143000" indent="-228600" defTabSz="914400">
              <a:lnSpc>
                <a:spcPct val="90000"/>
              </a:lnSpc>
              <a:spcBef>
                <a:spcPts val="499"/>
              </a:spcBef>
              <a:buClr>
                <a:srgbClr val="000000"/>
              </a:buClr>
              <a:buFont typeface="Arial"/>
              <a:buChar char="•"/>
            </a:pPr>
            <a:r>
              <a:rPr b="0" lang="uk-UA" sz="2000" strike="noStrike" u="none">
                <a:solidFill>
                  <a:schemeClr val="dk1"/>
                </a:solidFill>
                <a:uFillTx/>
                <a:latin typeface="Calibri"/>
              </a:rPr>
              <a:t>Третій рівень</a:t>
            </a:r>
            <a:endParaRPr b="0" lang="ru-RU" sz="2000" strike="noStrike" u="none">
              <a:solidFill>
                <a:schemeClr val="dk1"/>
              </a:solidFill>
              <a:uFillTx/>
              <a:latin typeface="Calibri"/>
            </a:endParaRPr>
          </a:p>
          <a:p>
            <a:pPr lvl="3" marL="1600200" indent="-228600" defTabSz="914400">
              <a:lnSpc>
                <a:spcPct val="90000"/>
              </a:lnSpc>
              <a:spcBef>
                <a:spcPts val="499"/>
              </a:spcBef>
              <a:buClr>
                <a:srgbClr val="000000"/>
              </a:buClr>
              <a:buFont typeface="Arial"/>
              <a:buChar char="•"/>
            </a:pPr>
            <a:r>
              <a:rPr b="0" lang="uk-UA" sz="1800" strike="noStrike" u="none">
                <a:solidFill>
                  <a:schemeClr val="dk1"/>
                </a:solidFill>
                <a:uFillTx/>
                <a:latin typeface="Calibri"/>
              </a:rPr>
              <a:t>Четвертий рівень</a:t>
            </a:r>
            <a:endParaRPr b="0" lang="ru-RU" sz="1800" strike="noStrike" u="none">
              <a:solidFill>
                <a:schemeClr val="dk1"/>
              </a:solidFill>
              <a:uFillTx/>
              <a:latin typeface="Calibri"/>
            </a:endParaRPr>
          </a:p>
          <a:p>
            <a:pPr lvl="4" marL="2057400" indent="-228600" defTabSz="914400">
              <a:lnSpc>
                <a:spcPct val="90000"/>
              </a:lnSpc>
              <a:spcBef>
                <a:spcPts val="499"/>
              </a:spcBef>
              <a:buClr>
                <a:srgbClr val="000000"/>
              </a:buClr>
              <a:buFont typeface="Arial"/>
              <a:buChar char="•"/>
            </a:pPr>
            <a:r>
              <a:rPr b="0" lang="uk-UA" sz="1800" strike="noStrike" u="none">
                <a:solidFill>
                  <a:schemeClr val="dk1"/>
                </a:solidFill>
                <a:uFillTx/>
                <a:latin typeface="Calibri"/>
              </a:rPr>
              <a:t>П’ятий рівень</a:t>
            </a:r>
            <a:endParaRPr b="0" lang="ru-RU" sz="1800" strike="noStrike" u="none">
              <a:solidFill>
                <a:schemeClr val="dk1"/>
              </a:solidFill>
              <a:uFillTx/>
              <a:latin typeface="Calibri"/>
            </a:endParaRPr>
          </a:p>
        </p:txBody>
      </p:sp>
      <p:sp>
        <p:nvSpPr>
          <p:cNvPr id="14" name="PlaceHolder 3"/>
          <p:cNvSpPr>
            <a:spLocks noGrp="1"/>
          </p:cNvSpPr>
          <p:nvPr>
            <p:ph type="dt" idx="7"/>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RU" sz="1200" strike="noStrike" u="none">
                <a:solidFill>
                  <a:schemeClr val="dk1">
                    <a:tint val="75000"/>
                  </a:schemeClr>
                </a:solidFill>
                <a:uFillTx/>
                <a:latin typeface="Calibri"/>
              </a:defRPr>
            </a:lvl1pPr>
          </a:lstStyle>
          <a:p>
            <a:pPr indent="0" defTabSz="914400">
              <a:lnSpc>
                <a:spcPct val="100000"/>
              </a:lnSpc>
              <a:buNone/>
            </a:pPr>
            <a:r>
              <a:rPr b="0" lang="ru-RU" sz="1200" strike="noStrike" u="none">
                <a:solidFill>
                  <a:schemeClr val="dk1">
                    <a:tint val="75000"/>
                  </a:schemeClr>
                </a:solidFill>
                <a:uFillTx/>
                <a:latin typeface="Calibri"/>
              </a:rPr>
              <a:t>&lt;дата/час&gt;</a:t>
            </a:r>
            <a:endParaRPr b="0" lang="uk-UA" sz="1200" strike="noStrike" u="none">
              <a:solidFill>
                <a:srgbClr val="000000"/>
              </a:solidFill>
              <a:uFillTx/>
              <a:latin typeface="Times New Roman"/>
            </a:endParaRPr>
          </a:p>
        </p:txBody>
      </p:sp>
      <p:sp>
        <p:nvSpPr>
          <p:cNvPr id="15" name="PlaceHolder 4"/>
          <p:cNvSpPr>
            <a:spLocks noGrp="1"/>
          </p:cNvSpPr>
          <p:nvPr>
            <p:ph type="ftr" idx="8"/>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16" name="PlaceHolder 5"/>
          <p:cNvSpPr>
            <a:spLocks noGrp="1"/>
          </p:cNvSpPr>
          <p:nvPr>
            <p:ph type="sldNum" idx="9"/>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RU" sz="1200" strike="noStrike" u="none">
                <a:solidFill>
                  <a:schemeClr val="dk1">
                    <a:tint val="75000"/>
                  </a:schemeClr>
                </a:solidFill>
                <a:uFillTx/>
                <a:latin typeface="Calibri"/>
              </a:defRPr>
            </a:lvl1pPr>
          </a:lstStyle>
          <a:p>
            <a:pPr indent="0" algn="r" defTabSz="914400">
              <a:lnSpc>
                <a:spcPct val="100000"/>
              </a:lnSpc>
              <a:buNone/>
            </a:pPr>
            <a:fld id="{32116D1D-1649-4C96-97D0-8C87B941E6B1}" type="slidenum">
              <a:rPr b="0" lang="ru-RU" sz="1200" strike="noStrike" u="none">
                <a:solidFill>
                  <a:schemeClr val="dk1">
                    <a:tint val="75000"/>
                  </a:schemeClr>
                </a:solidFill>
                <a:uFillTx/>
                <a:latin typeface="Calibri"/>
              </a:rPr>
              <a:t>&lt;номер&gt;</a:t>
            </a:fld>
            <a:endParaRPr b="0" lang="uk-UA"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Клацніть, щоб редагувати стиль зразка заголовка</a:t>
            </a:r>
            <a:endParaRPr b="0" lang="ru-RU" sz="4400" strike="noStrike" u="none">
              <a:solidFill>
                <a:schemeClr val="dk1"/>
              </a:solidFill>
              <a:uFillTx/>
              <a:latin typeface="Calibri"/>
            </a:endParaRPr>
          </a:p>
        </p:txBody>
      </p:sp>
      <p:sp>
        <p:nvSpPr>
          <p:cNvPr id="18" name="PlaceHolder 2"/>
          <p:cNvSpPr>
            <a:spLocks noGrp="1"/>
          </p:cNvSpPr>
          <p:nvPr>
            <p:ph type="body"/>
          </p:nvPr>
        </p:nvSpPr>
        <p:spPr>
          <a:xfrm>
            <a:off x="838080" y="1825560"/>
            <a:ext cx="10515240" cy="43509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uk-UA" sz="2800" strike="noStrike" u="none">
                <a:solidFill>
                  <a:schemeClr val="dk1"/>
                </a:solidFill>
                <a:uFillTx/>
                <a:latin typeface="Calibri"/>
              </a:rPr>
              <a:t>Клацніть, щоб відредагувати стилі зразків тексту</a:t>
            </a:r>
            <a:endParaRPr b="0" lang="ru-RU" sz="2800" strike="noStrike" u="none">
              <a:solidFill>
                <a:schemeClr val="dk1"/>
              </a:solidFill>
              <a:uFillTx/>
              <a:latin typeface="Calibri"/>
            </a:endParaRPr>
          </a:p>
          <a:p>
            <a:pPr lvl="1" marL="685800" indent="-228600" defTabSz="914400">
              <a:lnSpc>
                <a:spcPct val="90000"/>
              </a:lnSpc>
              <a:spcBef>
                <a:spcPts val="499"/>
              </a:spcBef>
              <a:buClr>
                <a:srgbClr val="000000"/>
              </a:buClr>
              <a:buFont typeface="Arial"/>
              <a:buChar char="•"/>
            </a:pPr>
            <a:r>
              <a:rPr b="0" lang="uk-UA" sz="2400" strike="noStrike" u="none">
                <a:solidFill>
                  <a:schemeClr val="dk1"/>
                </a:solidFill>
                <a:uFillTx/>
                <a:latin typeface="Calibri"/>
              </a:rPr>
              <a:t>Другий рівень</a:t>
            </a:r>
            <a:endParaRPr b="0" lang="ru-RU" sz="2400" strike="noStrike" u="none">
              <a:solidFill>
                <a:schemeClr val="dk1"/>
              </a:solidFill>
              <a:uFillTx/>
              <a:latin typeface="Calibri"/>
            </a:endParaRPr>
          </a:p>
          <a:p>
            <a:pPr lvl="2" marL="1143000" indent="-228600" defTabSz="914400">
              <a:lnSpc>
                <a:spcPct val="90000"/>
              </a:lnSpc>
              <a:spcBef>
                <a:spcPts val="499"/>
              </a:spcBef>
              <a:buClr>
                <a:srgbClr val="000000"/>
              </a:buClr>
              <a:buFont typeface="Arial"/>
              <a:buChar char="•"/>
            </a:pPr>
            <a:r>
              <a:rPr b="0" lang="uk-UA" sz="2000" strike="noStrike" u="none">
                <a:solidFill>
                  <a:schemeClr val="dk1"/>
                </a:solidFill>
                <a:uFillTx/>
                <a:latin typeface="Calibri"/>
              </a:rPr>
              <a:t>Третій рівень</a:t>
            </a:r>
            <a:endParaRPr b="0" lang="ru-RU" sz="2000" strike="noStrike" u="none">
              <a:solidFill>
                <a:schemeClr val="dk1"/>
              </a:solidFill>
              <a:uFillTx/>
              <a:latin typeface="Calibri"/>
            </a:endParaRPr>
          </a:p>
          <a:p>
            <a:pPr lvl="3" marL="1600200" indent="-228600" defTabSz="914400">
              <a:lnSpc>
                <a:spcPct val="90000"/>
              </a:lnSpc>
              <a:spcBef>
                <a:spcPts val="499"/>
              </a:spcBef>
              <a:buClr>
                <a:srgbClr val="000000"/>
              </a:buClr>
              <a:buFont typeface="Arial"/>
              <a:buChar char="•"/>
            </a:pPr>
            <a:r>
              <a:rPr b="0" lang="uk-UA" sz="1800" strike="noStrike" u="none">
                <a:solidFill>
                  <a:schemeClr val="dk1"/>
                </a:solidFill>
                <a:uFillTx/>
                <a:latin typeface="Calibri"/>
              </a:rPr>
              <a:t>Четвертий рівень</a:t>
            </a:r>
            <a:endParaRPr b="0" lang="ru-RU" sz="1800" strike="noStrike" u="none">
              <a:solidFill>
                <a:schemeClr val="dk1"/>
              </a:solidFill>
              <a:uFillTx/>
              <a:latin typeface="Calibri"/>
            </a:endParaRPr>
          </a:p>
          <a:p>
            <a:pPr lvl="4" marL="2057400" indent="-228600" defTabSz="914400">
              <a:lnSpc>
                <a:spcPct val="90000"/>
              </a:lnSpc>
              <a:spcBef>
                <a:spcPts val="499"/>
              </a:spcBef>
              <a:buClr>
                <a:srgbClr val="000000"/>
              </a:buClr>
              <a:buFont typeface="Arial"/>
              <a:buChar char="•"/>
            </a:pPr>
            <a:r>
              <a:rPr b="0" lang="uk-UA" sz="1800" strike="noStrike" u="none">
                <a:solidFill>
                  <a:schemeClr val="dk1"/>
                </a:solidFill>
                <a:uFillTx/>
                <a:latin typeface="Calibri"/>
              </a:rPr>
              <a:t>П’ятий рівень</a:t>
            </a:r>
            <a:endParaRPr b="0" lang="ru-RU" sz="1800" strike="noStrike" u="none">
              <a:solidFill>
                <a:schemeClr val="dk1"/>
              </a:solidFill>
              <a:uFillTx/>
              <a:latin typeface="Calibri"/>
            </a:endParaRPr>
          </a:p>
        </p:txBody>
      </p:sp>
      <p:sp>
        <p:nvSpPr>
          <p:cNvPr id="19" name="PlaceHolder 3"/>
          <p:cNvSpPr>
            <a:spLocks noGrp="1"/>
          </p:cNvSpPr>
          <p:nvPr>
            <p:ph type="dt" idx="10"/>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RU" sz="1200" strike="noStrike" u="none">
                <a:solidFill>
                  <a:schemeClr val="dk1">
                    <a:tint val="75000"/>
                  </a:schemeClr>
                </a:solidFill>
                <a:uFillTx/>
                <a:latin typeface="Calibri"/>
              </a:defRPr>
            </a:lvl1pPr>
          </a:lstStyle>
          <a:p>
            <a:pPr indent="0" defTabSz="914400">
              <a:lnSpc>
                <a:spcPct val="100000"/>
              </a:lnSpc>
              <a:buNone/>
            </a:pPr>
            <a:r>
              <a:rPr b="0" lang="ru-RU" sz="1200" strike="noStrike" u="none">
                <a:solidFill>
                  <a:schemeClr val="dk1">
                    <a:tint val="75000"/>
                  </a:schemeClr>
                </a:solidFill>
                <a:uFillTx/>
                <a:latin typeface="Calibri"/>
              </a:rPr>
              <a:t>&lt;дата/час&gt;</a:t>
            </a:r>
            <a:endParaRPr b="0" lang="uk-UA" sz="1200" strike="noStrike" u="none">
              <a:solidFill>
                <a:srgbClr val="000000"/>
              </a:solidFill>
              <a:uFillTx/>
              <a:latin typeface="Times New Roman"/>
            </a:endParaRPr>
          </a:p>
        </p:txBody>
      </p:sp>
      <p:sp>
        <p:nvSpPr>
          <p:cNvPr id="20" name="PlaceHolder 4"/>
          <p:cNvSpPr>
            <a:spLocks noGrp="1"/>
          </p:cNvSpPr>
          <p:nvPr>
            <p:ph type="ftr" idx="11"/>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21" name="PlaceHolder 5"/>
          <p:cNvSpPr>
            <a:spLocks noGrp="1"/>
          </p:cNvSpPr>
          <p:nvPr>
            <p:ph type="sldNum" idx="12"/>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RU" sz="1200" strike="noStrike" u="none">
                <a:solidFill>
                  <a:schemeClr val="dk1">
                    <a:tint val="75000"/>
                  </a:schemeClr>
                </a:solidFill>
                <a:uFillTx/>
                <a:latin typeface="Calibri"/>
              </a:defRPr>
            </a:lvl1pPr>
          </a:lstStyle>
          <a:p>
            <a:pPr indent="0" algn="r" defTabSz="914400">
              <a:lnSpc>
                <a:spcPct val="100000"/>
              </a:lnSpc>
              <a:buNone/>
            </a:pPr>
            <a:fld id="{721E6E9A-BDB1-4652-8B70-8AEB78473A73}" type="slidenum">
              <a:rPr b="0" lang="ru-RU" sz="1200" strike="noStrike" u="none">
                <a:solidFill>
                  <a:schemeClr val="dk1">
                    <a:tint val="75000"/>
                  </a:schemeClr>
                </a:solidFill>
                <a:uFillTx/>
                <a:latin typeface="Calibri"/>
              </a:rPr>
              <a:t>&lt;номер&gt;</a:t>
            </a:fld>
            <a:endParaRPr b="0" lang="uk-UA"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5" r:id="rId2"/>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831960" y="1709640"/>
            <a:ext cx="10515240" cy="2852280"/>
          </a:xfrm>
          <a:prstGeom prst="rect">
            <a:avLst/>
          </a:prstGeom>
          <a:noFill/>
          <a:ln w="0">
            <a:noFill/>
          </a:ln>
        </p:spPr>
        <p:txBody>
          <a:bodyPr lIns="91440" rIns="91440" tIns="45720" bIns="45720" anchor="b">
            <a:noAutofit/>
          </a:bodyPr>
          <a:p>
            <a:pPr indent="0" defTabSz="914400">
              <a:lnSpc>
                <a:spcPct val="90000"/>
              </a:lnSpc>
              <a:buNone/>
            </a:pPr>
            <a:r>
              <a:rPr b="0" lang="uk-UA" sz="6000" strike="noStrike" u="none">
                <a:solidFill>
                  <a:schemeClr val="dk1"/>
                </a:solidFill>
                <a:uFillTx/>
                <a:latin typeface="Calibri Light"/>
              </a:rPr>
              <a:t>Клацніть, щоб редагувати стиль зразка заголовка</a:t>
            </a:r>
            <a:endParaRPr b="0" lang="ru-RU" sz="6000" strike="noStrike" u="none">
              <a:solidFill>
                <a:schemeClr val="dk1"/>
              </a:solidFill>
              <a:uFillTx/>
              <a:latin typeface="Calibri"/>
            </a:endParaRPr>
          </a:p>
        </p:txBody>
      </p:sp>
      <p:sp>
        <p:nvSpPr>
          <p:cNvPr id="25" name="PlaceHolder 2"/>
          <p:cNvSpPr>
            <a:spLocks noGrp="1"/>
          </p:cNvSpPr>
          <p:nvPr>
            <p:ph type="body"/>
          </p:nvPr>
        </p:nvSpPr>
        <p:spPr>
          <a:xfrm>
            <a:off x="831960" y="4589640"/>
            <a:ext cx="10515240" cy="149976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uk-UA" sz="2400" strike="noStrike" u="none">
                <a:solidFill>
                  <a:schemeClr val="dk1">
                    <a:tint val="75000"/>
                  </a:schemeClr>
                </a:solidFill>
                <a:uFillTx/>
                <a:latin typeface="Calibri"/>
              </a:rPr>
              <a:t>Клацніть, щоб відредагувати стилі зразків тексту</a:t>
            </a:r>
            <a:endParaRPr b="0" lang="ru-RU" sz="2400" strike="noStrike" u="none">
              <a:solidFill>
                <a:schemeClr val="dk1"/>
              </a:solidFill>
              <a:uFillTx/>
              <a:latin typeface="Calibri"/>
            </a:endParaRPr>
          </a:p>
        </p:txBody>
      </p:sp>
      <p:sp>
        <p:nvSpPr>
          <p:cNvPr id="26" name="PlaceHolder 3"/>
          <p:cNvSpPr>
            <a:spLocks noGrp="1"/>
          </p:cNvSpPr>
          <p:nvPr>
            <p:ph type="dt" idx="13"/>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RU" sz="1200" strike="noStrike" u="none">
                <a:solidFill>
                  <a:schemeClr val="dk1">
                    <a:tint val="75000"/>
                  </a:schemeClr>
                </a:solidFill>
                <a:uFillTx/>
                <a:latin typeface="Calibri"/>
              </a:defRPr>
            </a:lvl1pPr>
          </a:lstStyle>
          <a:p>
            <a:pPr indent="0" defTabSz="914400">
              <a:lnSpc>
                <a:spcPct val="100000"/>
              </a:lnSpc>
              <a:buNone/>
            </a:pPr>
            <a:r>
              <a:rPr b="0" lang="ru-RU" sz="1200" strike="noStrike" u="none">
                <a:solidFill>
                  <a:schemeClr val="dk1">
                    <a:tint val="75000"/>
                  </a:schemeClr>
                </a:solidFill>
                <a:uFillTx/>
                <a:latin typeface="Calibri"/>
              </a:rPr>
              <a:t>&lt;дата/час&gt;</a:t>
            </a:r>
            <a:endParaRPr b="0" lang="uk-UA" sz="1200" strike="noStrike" u="none">
              <a:solidFill>
                <a:srgbClr val="000000"/>
              </a:solidFill>
              <a:uFillTx/>
              <a:latin typeface="Times New Roman"/>
            </a:endParaRPr>
          </a:p>
        </p:txBody>
      </p:sp>
      <p:sp>
        <p:nvSpPr>
          <p:cNvPr id="27" name="PlaceHolder 4"/>
          <p:cNvSpPr>
            <a:spLocks noGrp="1"/>
          </p:cNvSpPr>
          <p:nvPr>
            <p:ph type="ftr" idx="14"/>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28" name="PlaceHolder 5"/>
          <p:cNvSpPr>
            <a:spLocks noGrp="1"/>
          </p:cNvSpPr>
          <p:nvPr>
            <p:ph type="sldNum" idx="15"/>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RU" sz="1200" strike="noStrike" u="none">
                <a:solidFill>
                  <a:schemeClr val="dk1">
                    <a:tint val="75000"/>
                  </a:schemeClr>
                </a:solidFill>
                <a:uFillTx/>
                <a:latin typeface="Calibri"/>
              </a:defRPr>
            </a:lvl1pPr>
          </a:lstStyle>
          <a:p>
            <a:pPr indent="0" algn="r" defTabSz="914400">
              <a:lnSpc>
                <a:spcPct val="100000"/>
              </a:lnSpc>
              <a:buNone/>
            </a:pPr>
            <a:fld id="{04A21070-D229-4178-9DD5-19CC5FAA4BA4}" type="slidenum">
              <a:rPr b="0" lang="ru-RU" sz="1200" strike="noStrike" u="none">
                <a:solidFill>
                  <a:schemeClr val="dk1">
                    <a:tint val="75000"/>
                  </a:schemeClr>
                </a:solidFill>
                <a:uFillTx/>
                <a:latin typeface="Calibri"/>
              </a:rPr>
              <a:t>&lt;номер&gt;</a:t>
            </a:fld>
            <a:endParaRPr b="0" lang="uk-UA"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7" r:id="rId2"/>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Клацніть, щоб редагувати стиль зразка заголовка</a:t>
            </a:r>
            <a:endParaRPr b="0" lang="ru-RU" sz="4400" strike="noStrike" u="none">
              <a:solidFill>
                <a:schemeClr val="dk1"/>
              </a:solidFill>
              <a:uFillTx/>
              <a:latin typeface="Calibri"/>
            </a:endParaRPr>
          </a:p>
        </p:txBody>
      </p:sp>
      <p:sp>
        <p:nvSpPr>
          <p:cNvPr id="30" name="PlaceHolder 2"/>
          <p:cNvSpPr>
            <a:spLocks noGrp="1"/>
          </p:cNvSpPr>
          <p:nvPr>
            <p:ph type="body"/>
          </p:nvPr>
        </p:nvSpPr>
        <p:spPr>
          <a:xfrm>
            <a:off x="838080" y="1825560"/>
            <a:ext cx="5181120" cy="43509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uk-UA" sz="2800" strike="noStrike" u="none">
                <a:solidFill>
                  <a:schemeClr val="dk1"/>
                </a:solidFill>
                <a:uFillTx/>
                <a:latin typeface="Calibri"/>
              </a:rPr>
              <a:t>Клацніть, щоб відредагувати стилі зразків тексту</a:t>
            </a:r>
            <a:endParaRPr b="0" lang="ru-RU" sz="2800" strike="noStrike" u="none">
              <a:solidFill>
                <a:schemeClr val="dk1"/>
              </a:solidFill>
              <a:uFillTx/>
              <a:latin typeface="Calibri"/>
            </a:endParaRPr>
          </a:p>
          <a:p>
            <a:pPr lvl="1" marL="685800" indent="-228600" defTabSz="914400">
              <a:lnSpc>
                <a:spcPct val="90000"/>
              </a:lnSpc>
              <a:spcBef>
                <a:spcPts val="499"/>
              </a:spcBef>
              <a:buClr>
                <a:srgbClr val="000000"/>
              </a:buClr>
              <a:buFont typeface="Arial"/>
              <a:buChar char="•"/>
            </a:pPr>
            <a:r>
              <a:rPr b="0" lang="uk-UA" sz="2400" strike="noStrike" u="none">
                <a:solidFill>
                  <a:schemeClr val="dk1"/>
                </a:solidFill>
                <a:uFillTx/>
                <a:latin typeface="Calibri"/>
              </a:rPr>
              <a:t>Другий рівень</a:t>
            </a:r>
            <a:endParaRPr b="0" lang="ru-RU" sz="2400" strike="noStrike" u="none">
              <a:solidFill>
                <a:schemeClr val="dk1"/>
              </a:solidFill>
              <a:uFillTx/>
              <a:latin typeface="Calibri"/>
            </a:endParaRPr>
          </a:p>
          <a:p>
            <a:pPr lvl="2" marL="1143000" indent="-228600" defTabSz="914400">
              <a:lnSpc>
                <a:spcPct val="90000"/>
              </a:lnSpc>
              <a:spcBef>
                <a:spcPts val="499"/>
              </a:spcBef>
              <a:buClr>
                <a:srgbClr val="000000"/>
              </a:buClr>
              <a:buFont typeface="Arial"/>
              <a:buChar char="•"/>
            </a:pPr>
            <a:r>
              <a:rPr b="0" lang="uk-UA" sz="2000" strike="noStrike" u="none">
                <a:solidFill>
                  <a:schemeClr val="dk1"/>
                </a:solidFill>
                <a:uFillTx/>
                <a:latin typeface="Calibri"/>
              </a:rPr>
              <a:t>Третій рівень</a:t>
            </a:r>
            <a:endParaRPr b="0" lang="ru-RU" sz="2000" strike="noStrike" u="none">
              <a:solidFill>
                <a:schemeClr val="dk1"/>
              </a:solidFill>
              <a:uFillTx/>
              <a:latin typeface="Calibri"/>
            </a:endParaRPr>
          </a:p>
          <a:p>
            <a:pPr lvl="3" marL="1600200" indent="-228600" defTabSz="914400">
              <a:lnSpc>
                <a:spcPct val="90000"/>
              </a:lnSpc>
              <a:spcBef>
                <a:spcPts val="499"/>
              </a:spcBef>
              <a:buClr>
                <a:srgbClr val="000000"/>
              </a:buClr>
              <a:buFont typeface="Arial"/>
              <a:buChar char="•"/>
            </a:pPr>
            <a:r>
              <a:rPr b="0" lang="uk-UA" sz="1800" strike="noStrike" u="none">
                <a:solidFill>
                  <a:schemeClr val="dk1"/>
                </a:solidFill>
                <a:uFillTx/>
                <a:latin typeface="Calibri"/>
              </a:rPr>
              <a:t>Четвертий рівень</a:t>
            </a:r>
            <a:endParaRPr b="0" lang="ru-RU" sz="1800" strike="noStrike" u="none">
              <a:solidFill>
                <a:schemeClr val="dk1"/>
              </a:solidFill>
              <a:uFillTx/>
              <a:latin typeface="Calibri"/>
            </a:endParaRPr>
          </a:p>
          <a:p>
            <a:pPr lvl="4" marL="2057400" indent="-228600" defTabSz="914400">
              <a:lnSpc>
                <a:spcPct val="90000"/>
              </a:lnSpc>
              <a:spcBef>
                <a:spcPts val="499"/>
              </a:spcBef>
              <a:buClr>
                <a:srgbClr val="000000"/>
              </a:buClr>
              <a:buFont typeface="Arial"/>
              <a:buChar char="•"/>
            </a:pPr>
            <a:r>
              <a:rPr b="0" lang="uk-UA" sz="1800" strike="noStrike" u="none">
                <a:solidFill>
                  <a:schemeClr val="dk1"/>
                </a:solidFill>
                <a:uFillTx/>
                <a:latin typeface="Calibri"/>
              </a:rPr>
              <a:t>П’ятий рівень</a:t>
            </a:r>
            <a:endParaRPr b="0" lang="ru-RU" sz="1800" strike="noStrike" u="none">
              <a:solidFill>
                <a:schemeClr val="dk1"/>
              </a:solidFill>
              <a:uFillTx/>
              <a:latin typeface="Calibri"/>
            </a:endParaRPr>
          </a:p>
        </p:txBody>
      </p:sp>
      <p:sp>
        <p:nvSpPr>
          <p:cNvPr id="31" name="PlaceHolder 3"/>
          <p:cNvSpPr>
            <a:spLocks noGrp="1"/>
          </p:cNvSpPr>
          <p:nvPr>
            <p:ph type="body"/>
          </p:nvPr>
        </p:nvSpPr>
        <p:spPr>
          <a:xfrm>
            <a:off x="6172200" y="1825560"/>
            <a:ext cx="5181120" cy="43509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uk-UA" sz="2800" strike="noStrike" u="none">
                <a:solidFill>
                  <a:schemeClr val="dk1"/>
                </a:solidFill>
                <a:uFillTx/>
                <a:latin typeface="Calibri"/>
              </a:rPr>
              <a:t>Клацніть, щоб відредагувати стилі зразків тексту</a:t>
            </a:r>
            <a:endParaRPr b="0" lang="ru-RU" sz="2800" strike="noStrike" u="none">
              <a:solidFill>
                <a:schemeClr val="dk1"/>
              </a:solidFill>
              <a:uFillTx/>
              <a:latin typeface="Calibri"/>
            </a:endParaRPr>
          </a:p>
          <a:p>
            <a:pPr lvl="1" marL="685800" indent="-228600" defTabSz="914400">
              <a:lnSpc>
                <a:spcPct val="90000"/>
              </a:lnSpc>
              <a:spcBef>
                <a:spcPts val="499"/>
              </a:spcBef>
              <a:buClr>
                <a:srgbClr val="000000"/>
              </a:buClr>
              <a:buFont typeface="Arial"/>
              <a:buChar char="•"/>
            </a:pPr>
            <a:r>
              <a:rPr b="0" lang="uk-UA" sz="2400" strike="noStrike" u="none">
                <a:solidFill>
                  <a:schemeClr val="dk1"/>
                </a:solidFill>
                <a:uFillTx/>
                <a:latin typeface="Calibri"/>
              </a:rPr>
              <a:t>Другий рівень</a:t>
            </a:r>
            <a:endParaRPr b="0" lang="ru-RU" sz="2400" strike="noStrike" u="none">
              <a:solidFill>
                <a:schemeClr val="dk1"/>
              </a:solidFill>
              <a:uFillTx/>
              <a:latin typeface="Calibri"/>
            </a:endParaRPr>
          </a:p>
          <a:p>
            <a:pPr lvl="2" marL="1143000" indent="-228600" defTabSz="914400">
              <a:lnSpc>
                <a:spcPct val="90000"/>
              </a:lnSpc>
              <a:spcBef>
                <a:spcPts val="499"/>
              </a:spcBef>
              <a:buClr>
                <a:srgbClr val="000000"/>
              </a:buClr>
              <a:buFont typeface="Arial"/>
              <a:buChar char="•"/>
            </a:pPr>
            <a:r>
              <a:rPr b="0" lang="uk-UA" sz="2000" strike="noStrike" u="none">
                <a:solidFill>
                  <a:schemeClr val="dk1"/>
                </a:solidFill>
                <a:uFillTx/>
                <a:latin typeface="Calibri"/>
              </a:rPr>
              <a:t>Третій рівень</a:t>
            </a:r>
            <a:endParaRPr b="0" lang="ru-RU" sz="2000" strike="noStrike" u="none">
              <a:solidFill>
                <a:schemeClr val="dk1"/>
              </a:solidFill>
              <a:uFillTx/>
              <a:latin typeface="Calibri"/>
            </a:endParaRPr>
          </a:p>
          <a:p>
            <a:pPr lvl="3" marL="1600200" indent="-228600" defTabSz="914400">
              <a:lnSpc>
                <a:spcPct val="90000"/>
              </a:lnSpc>
              <a:spcBef>
                <a:spcPts val="499"/>
              </a:spcBef>
              <a:buClr>
                <a:srgbClr val="000000"/>
              </a:buClr>
              <a:buFont typeface="Arial"/>
              <a:buChar char="•"/>
            </a:pPr>
            <a:r>
              <a:rPr b="0" lang="uk-UA" sz="1800" strike="noStrike" u="none">
                <a:solidFill>
                  <a:schemeClr val="dk1"/>
                </a:solidFill>
                <a:uFillTx/>
                <a:latin typeface="Calibri"/>
              </a:rPr>
              <a:t>Четвертий рівень</a:t>
            </a:r>
            <a:endParaRPr b="0" lang="ru-RU" sz="1800" strike="noStrike" u="none">
              <a:solidFill>
                <a:schemeClr val="dk1"/>
              </a:solidFill>
              <a:uFillTx/>
              <a:latin typeface="Calibri"/>
            </a:endParaRPr>
          </a:p>
          <a:p>
            <a:pPr lvl="4" marL="2057400" indent="-228600" defTabSz="914400">
              <a:lnSpc>
                <a:spcPct val="90000"/>
              </a:lnSpc>
              <a:spcBef>
                <a:spcPts val="499"/>
              </a:spcBef>
              <a:buClr>
                <a:srgbClr val="000000"/>
              </a:buClr>
              <a:buFont typeface="Arial"/>
              <a:buChar char="•"/>
            </a:pPr>
            <a:r>
              <a:rPr b="0" lang="uk-UA" sz="1800" strike="noStrike" u="none">
                <a:solidFill>
                  <a:schemeClr val="dk1"/>
                </a:solidFill>
                <a:uFillTx/>
                <a:latin typeface="Calibri"/>
              </a:rPr>
              <a:t>П’ятий рівень</a:t>
            </a:r>
            <a:endParaRPr b="0" lang="ru-RU" sz="1800" strike="noStrike" u="none">
              <a:solidFill>
                <a:schemeClr val="dk1"/>
              </a:solidFill>
              <a:uFillTx/>
              <a:latin typeface="Calibri"/>
            </a:endParaRPr>
          </a:p>
        </p:txBody>
      </p:sp>
      <p:sp>
        <p:nvSpPr>
          <p:cNvPr id="32" name="PlaceHolder 4"/>
          <p:cNvSpPr>
            <a:spLocks noGrp="1"/>
          </p:cNvSpPr>
          <p:nvPr>
            <p:ph type="dt" idx="16"/>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RU" sz="1200" strike="noStrike" u="none">
                <a:solidFill>
                  <a:schemeClr val="dk1">
                    <a:tint val="75000"/>
                  </a:schemeClr>
                </a:solidFill>
                <a:uFillTx/>
                <a:latin typeface="Calibri"/>
              </a:defRPr>
            </a:lvl1pPr>
          </a:lstStyle>
          <a:p>
            <a:pPr indent="0" defTabSz="914400">
              <a:lnSpc>
                <a:spcPct val="100000"/>
              </a:lnSpc>
              <a:buNone/>
            </a:pPr>
            <a:r>
              <a:rPr b="0" lang="ru-RU" sz="1200" strike="noStrike" u="none">
                <a:solidFill>
                  <a:schemeClr val="dk1">
                    <a:tint val="75000"/>
                  </a:schemeClr>
                </a:solidFill>
                <a:uFillTx/>
                <a:latin typeface="Calibri"/>
              </a:rPr>
              <a:t>&lt;дата/час&gt;</a:t>
            </a:r>
            <a:endParaRPr b="0" lang="uk-UA" sz="1200" strike="noStrike" u="none">
              <a:solidFill>
                <a:srgbClr val="000000"/>
              </a:solidFill>
              <a:uFillTx/>
              <a:latin typeface="Times New Roman"/>
            </a:endParaRPr>
          </a:p>
        </p:txBody>
      </p:sp>
      <p:sp>
        <p:nvSpPr>
          <p:cNvPr id="33" name="PlaceHolder 5"/>
          <p:cNvSpPr>
            <a:spLocks noGrp="1"/>
          </p:cNvSpPr>
          <p:nvPr>
            <p:ph type="ftr" idx="17"/>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34" name="PlaceHolder 6"/>
          <p:cNvSpPr>
            <a:spLocks noGrp="1"/>
          </p:cNvSpPr>
          <p:nvPr>
            <p:ph type="sldNum" idx="18"/>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RU" sz="1200" strike="noStrike" u="none">
                <a:solidFill>
                  <a:schemeClr val="dk1">
                    <a:tint val="75000"/>
                  </a:schemeClr>
                </a:solidFill>
                <a:uFillTx/>
                <a:latin typeface="Calibri"/>
              </a:defRPr>
            </a:lvl1pPr>
          </a:lstStyle>
          <a:p>
            <a:pPr indent="0" algn="r" defTabSz="914400">
              <a:lnSpc>
                <a:spcPct val="100000"/>
              </a:lnSpc>
              <a:buNone/>
            </a:pPr>
            <a:fld id="{D56065CD-37E9-4596-A4B4-2A0A86BB881B}" type="slidenum">
              <a:rPr b="0" lang="ru-RU" sz="1200" strike="noStrike" u="none">
                <a:solidFill>
                  <a:schemeClr val="dk1">
                    <a:tint val="75000"/>
                  </a:schemeClr>
                </a:solidFill>
                <a:uFillTx/>
                <a:latin typeface="Calibri"/>
              </a:rPr>
              <a:t>&lt;номер&gt;</a:t>
            </a:fld>
            <a:endParaRPr b="0" lang="uk-UA"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59" r:id="rId2"/>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8398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Клацніть, щоб редагувати стиль зразка заголовка</a:t>
            </a:r>
            <a:endParaRPr b="0" lang="ru-RU" sz="4400" strike="noStrike" u="none">
              <a:solidFill>
                <a:schemeClr val="dk1"/>
              </a:solidFill>
              <a:uFillTx/>
              <a:latin typeface="Calibri"/>
            </a:endParaRPr>
          </a:p>
        </p:txBody>
      </p:sp>
      <p:sp>
        <p:nvSpPr>
          <p:cNvPr id="39" name="PlaceHolder 2"/>
          <p:cNvSpPr>
            <a:spLocks noGrp="1"/>
          </p:cNvSpPr>
          <p:nvPr>
            <p:ph type="body"/>
          </p:nvPr>
        </p:nvSpPr>
        <p:spPr>
          <a:xfrm>
            <a:off x="839880" y="1681200"/>
            <a:ext cx="5157360" cy="823680"/>
          </a:xfrm>
          <a:prstGeom prst="rect">
            <a:avLst/>
          </a:prstGeom>
          <a:noFill/>
          <a:ln w="0">
            <a:noFill/>
          </a:ln>
        </p:spPr>
        <p:txBody>
          <a:bodyPr lIns="91440" rIns="91440" tIns="45720" bIns="45720" anchor="b">
            <a:noAutofit/>
          </a:bodyPr>
          <a:p>
            <a:pPr indent="0" defTabSz="914400">
              <a:lnSpc>
                <a:spcPct val="90000"/>
              </a:lnSpc>
              <a:spcBef>
                <a:spcPts val="1001"/>
              </a:spcBef>
              <a:buNone/>
              <a:tabLst>
                <a:tab algn="l" pos="0"/>
              </a:tabLst>
            </a:pPr>
            <a:r>
              <a:rPr b="1" lang="uk-UA" sz="2400" strike="noStrike" u="none">
                <a:solidFill>
                  <a:schemeClr val="dk1"/>
                </a:solidFill>
                <a:uFillTx/>
                <a:latin typeface="Calibri"/>
              </a:rPr>
              <a:t>Клацніть, щоб відредагувати стилі зразків тексту</a:t>
            </a:r>
            <a:endParaRPr b="0" lang="ru-RU" sz="2400" strike="noStrike" u="none">
              <a:solidFill>
                <a:schemeClr val="dk1"/>
              </a:solidFill>
              <a:uFillTx/>
              <a:latin typeface="Calibri"/>
            </a:endParaRPr>
          </a:p>
        </p:txBody>
      </p:sp>
      <p:sp>
        <p:nvSpPr>
          <p:cNvPr id="40" name="PlaceHolder 3"/>
          <p:cNvSpPr>
            <a:spLocks noGrp="1"/>
          </p:cNvSpPr>
          <p:nvPr>
            <p:ph type="body"/>
          </p:nvPr>
        </p:nvSpPr>
        <p:spPr>
          <a:xfrm>
            <a:off x="839880" y="2505240"/>
            <a:ext cx="5157360" cy="368424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uk-UA" sz="2800" strike="noStrike" u="none">
                <a:solidFill>
                  <a:schemeClr val="dk1"/>
                </a:solidFill>
                <a:uFillTx/>
                <a:latin typeface="Calibri"/>
              </a:rPr>
              <a:t>Клацніть, щоб відредагувати стилі зразків тексту</a:t>
            </a:r>
            <a:endParaRPr b="0" lang="ru-RU" sz="2800" strike="noStrike" u="none">
              <a:solidFill>
                <a:schemeClr val="dk1"/>
              </a:solidFill>
              <a:uFillTx/>
              <a:latin typeface="Calibri"/>
            </a:endParaRPr>
          </a:p>
          <a:p>
            <a:pPr lvl="1" marL="685800" indent="-228600" defTabSz="914400">
              <a:lnSpc>
                <a:spcPct val="90000"/>
              </a:lnSpc>
              <a:spcBef>
                <a:spcPts val="499"/>
              </a:spcBef>
              <a:buClr>
                <a:srgbClr val="000000"/>
              </a:buClr>
              <a:buFont typeface="Arial"/>
              <a:buChar char="•"/>
            </a:pPr>
            <a:r>
              <a:rPr b="0" lang="uk-UA" sz="2400" strike="noStrike" u="none">
                <a:solidFill>
                  <a:schemeClr val="dk1"/>
                </a:solidFill>
                <a:uFillTx/>
                <a:latin typeface="Calibri"/>
              </a:rPr>
              <a:t>Другий рівень</a:t>
            </a:r>
            <a:endParaRPr b="0" lang="ru-RU" sz="2400" strike="noStrike" u="none">
              <a:solidFill>
                <a:schemeClr val="dk1"/>
              </a:solidFill>
              <a:uFillTx/>
              <a:latin typeface="Calibri"/>
            </a:endParaRPr>
          </a:p>
          <a:p>
            <a:pPr lvl="2" marL="1143000" indent="-228600" defTabSz="914400">
              <a:lnSpc>
                <a:spcPct val="90000"/>
              </a:lnSpc>
              <a:spcBef>
                <a:spcPts val="499"/>
              </a:spcBef>
              <a:buClr>
                <a:srgbClr val="000000"/>
              </a:buClr>
              <a:buFont typeface="Arial"/>
              <a:buChar char="•"/>
            </a:pPr>
            <a:r>
              <a:rPr b="0" lang="uk-UA" sz="2000" strike="noStrike" u="none">
                <a:solidFill>
                  <a:schemeClr val="dk1"/>
                </a:solidFill>
                <a:uFillTx/>
                <a:latin typeface="Calibri"/>
              </a:rPr>
              <a:t>Третій рівень</a:t>
            </a:r>
            <a:endParaRPr b="0" lang="ru-RU" sz="2000" strike="noStrike" u="none">
              <a:solidFill>
                <a:schemeClr val="dk1"/>
              </a:solidFill>
              <a:uFillTx/>
              <a:latin typeface="Calibri"/>
            </a:endParaRPr>
          </a:p>
          <a:p>
            <a:pPr lvl="3" marL="1600200" indent="-228600" defTabSz="914400">
              <a:lnSpc>
                <a:spcPct val="90000"/>
              </a:lnSpc>
              <a:spcBef>
                <a:spcPts val="499"/>
              </a:spcBef>
              <a:buClr>
                <a:srgbClr val="000000"/>
              </a:buClr>
              <a:buFont typeface="Arial"/>
              <a:buChar char="•"/>
            </a:pPr>
            <a:r>
              <a:rPr b="0" lang="uk-UA" sz="1800" strike="noStrike" u="none">
                <a:solidFill>
                  <a:schemeClr val="dk1"/>
                </a:solidFill>
                <a:uFillTx/>
                <a:latin typeface="Calibri"/>
              </a:rPr>
              <a:t>Четвертий рівень</a:t>
            </a:r>
            <a:endParaRPr b="0" lang="ru-RU" sz="1800" strike="noStrike" u="none">
              <a:solidFill>
                <a:schemeClr val="dk1"/>
              </a:solidFill>
              <a:uFillTx/>
              <a:latin typeface="Calibri"/>
            </a:endParaRPr>
          </a:p>
          <a:p>
            <a:pPr lvl="4" marL="2057400" indent="-228600" defTabSz="914400">
              <a:lnSpc>
                <a:spcPct val="90000"/>
              </a:lnSpc>
              <a:spcBef>
                <a:spcPts val="499"/>
              </a:spcBef>
              <a:buClr>
                <a:srgbClr val="000000"/>
              </a:buClr>
              <a:buFont typeface="Arial"/>
              <a:buChar char="•"/>
            </a:pPr>
            <a:r>
              <a:rPr b="0" lang="uk-UA" sz="1800" strike="noStrike" u="none">
                <a:solidFill>
                  <a:schemeClr val="dk1"/>
                </a:solidFill>
                <a:uFillTx/>
                <a:latin typeface="Calibri"/>
              </a:rPr>
              <a:t>П’ятий рівень</a:t>
            </a:r>
            <a:endParaRPr b="0" lang="ru-RU" sz="1800" strike="noStrike" u="none">
              <a:solidFill>
                <a:schemeClr val="dk1"/>
              </a:solidFill>
              <a:uFillTx/>
              <a:latin typeface="Calibri"/>
            </a:endParaRPr>
          </a:p>
        </p:txBody>
      </p:sp>
      <p:sp>
        <p:nvSpPr>
          <p:cNvPr id="41" name="PlaceHolder 4"/>
          <p:cNvSpPr>
            <a:spLocks noGrp="1"/>
          </p:cNvSpPr>
          <p:nvPr>
            <p:ph type="body"/>
          </p:nvPr>
        </p:nvSpPr>
        <p:spPr>
          <a:xfrm>
            <a:off x="6172200" y="1681200"/>
            <a:ext cx="5182920" cy="823680"/>
          </a:xfrm>
          <a:prstGeom prst="rect">
            <a:avLst/>
          </a:prstGeom>
          <a:noFill/>
          <a:ln w="0">
            <a:noFill/>
          </a:ln>
        </p:spPr>
        <p:txBody>
          <a:bodyPr lIns="91440" rIns="91440" tIns="45720" bIns="45720" anchor="b">
            <a:noAutofit/>
          </a:bodyPr>
          <a:p>
            <a:pPr indent="0" defTabSz="914400">
              <a:lnSpc>
                <a:spcPct val="90000"/>
              </a:lnSpc>
              <a:spcBef>
                <a:spcPts val="1001"/>
              </a:spcBef>
              <a:buNone/>
              <a:tabLst>
                <a:tab algn="l" pos="0"/>
              </a:tabLst>
            </a:pPr>
            <a:r>
              <a:rPr b="1" lang="uk-UA" sz="2400" strike="noStrike" u="none">
                <a:solidFill>
                  <a:schemeClr val="dk1"/>
                </a:solidFill>
                <a:uFillTx/>
                <a:latin typeface="Calibri"/>
              </a:rPr>
              <a:t>Клацніть, щоб відредагувати стилі зразків тексту</a:t>
            </a:r>
            <a:endParaRPr b="0" lang="ru-RU" sz="2400" strike="noStrike" u="none">
              <a:solidFill>
                <a:schemeClr val="dk1"/>
              </a:solidFill>
              <a:uFillTx/>
              <a:latin typeface="Calibri"/>
            </a:endParaRPr>
          </a:p>
        </p:txBody>
      </p:sp>
      <p:sp>
        <p:nvSpPr>
          <p:cNvPr id="42" name="PlaceHolder 5"/>
          <p:cNvSpPr>
            <a:spLocks noGrp="1"/>
          </p:cNvSpPr>
          <p:nvPr>
            <p:ph type="body"/>
          </p:nvPr>
        </p:nvSpPr>
        <p:spPr>
          <a:xfrm>
            <a:off x="6172200" y="2505240"/>
            <a:ext cx="5182920" cy="368424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uk-UA" sz="2800" strike="noStrike" u="none">
                <a:solidFill>
                  <a:schemeClr val="dk1"/>
                </a:solidFill>
                <a:uFillTx/>
                <a:latin typeface="Calibri"/>
              </a:rPr>
              <a:t>Клацніть, щоб відредагувати стилі зразків тексту</a:t>
            </a:r>
            <a:endParaRPr b="0" lang="ru-RU" sz="2800" strike="noStrike" u="none">
              <a:solidFill>
                <a:schemeClr val="dk1"/>
              </a:solidFill>
              <a:uFillTx/>
              <a:latin typeface="Calibri"/>
            </a:endParaRPr>
          </a:p>
          <a:p>
            <a:pPr lvl="1" marL="685800" indent="-228600" defTabSz="914400">
              <a:lnSpc>
                <a:spcPct val="90000"/>
              </a:lnSpc>
              <a:spcBef>
                <a:spcPts val="499"/>
              </a:spcBef>
              <a:buClr>
                <a:srgbClr val="000000"/>
              </a:buClr>
              <a:buFont typeface="Arial"/>
              <a:buChar char="•"/>
            </a:pPr>
            <a:r>
              <a:rPr b="0" lang="uk-UA" sz="2400" strike="noStrike" u="none">
                <a:solidFill>
                  <a:schemeClr val="dk1"/>
                </a:solidFill>
                <a:uFillTx/>
                <a:latin typeface="Calibri"/>
              </a:rPr>
              <a:t>Другий рівень</a:t>
            </a:r>
            <a:endParaRPr b="0" lang="ru-RU" sz="2400" strike="noStrike" u="none">
              <a:solidFill>
                <a:schemeClr val="dk1"/>
              </a:solidFill>
              <a:uFillTx/>
              <a:latin typeface="Calibri"/>
            </a:endParaRPr>
          </a:p>
          <a:p>
            <a:pPr lvl="2" marL="1143000" indent="-228600" defTabSz="914400">
              <a:lnSpc>
                <a:spcPct val="90000"/>
              </a:lnSpc>
              <a:spcBef>
                <a:spcPts val="499"/>
              </a:spcBef>
              <a:buClr>
                <a:srgbClr val="000000"/>
              </a:buClr>
              <a:buFont typeface="Arial"/>
              <a:buChar char="•"/>
            </a:pPr>
            <a:r>
              <a:rPr b="0" lang="uk-UA" sz="2000" strike="noStrike" u="none">
                <a:solidFill>
                  <a:schemeClr val="dk1"/>
                </a:solidFill>
                <a:uFillTx/>
                <a:latin typeface="Calibri"/>
              </a:rPr>
              <a:t>Третій рівень</a:t>
            </a:r>
            <a:endParaRPr b="0" lang="ru-RU" sz="2000" strike="noStrike" u="none">
              <a:solidFill>
                <a:schemeClr val="dk1"/>
              </a:solidFill>
              <a:uFillTx/>
              <a:latin typeface="Calibri"/>
            </a:endParaRPr>
          </a:p>
          <a:p>
            <a:pPr lvl="3" marL="1600200" indent="-228600" defTabSz="914400">
              <a:lnSpc>
                <a:spcPct val="90000"/>
              </a:lnSpc>
              <a:spcBef>
                <a:spcPts val="499"/>
              </a:spcBef>
              <a:buClr>
                <a:srgbClr val="000000"/>
              </a:buClr>
              <a:buFont typeface="Arial"/>
              <a:buChar char="•"/>
            </a:pPr>
            <a:r>
              <a:rPr b="0" lang="uk-UA" sz="1800" strike="noStrike" u="none">
                <a:solidFill>
                  <a:schemeClr val="dk1"/>
                </a:solidFill>
                <a:uFillTx/>
                <a:latin typeface="Calibri"/>
              </a:rPr>
              <a:t>Четвертий рівень</a:t>
            </a:r>
            <a:endParaRPr b="0" lang="ru-RU" sz="1800" strike="noStrike" u="none">
              <a:solidFill>
                <a:schemeClr val="dk1"/>
              </a:solidFill>
              <a:uFillTx/>
              <a:latin typeface="Calibri"/>
            </a:endParaRPr>
          </a:p>
          <a:p>
            <a:pPr lvl="4" marL="2057400" indent="-228600" defTabSz="914400">
              <a:lnSpc>
                <a:spcPct val="90000"/>
              </a:lnSpc>
              <a:spcBef>
                <a:spcPts val="499"/>
              </a:spcBef>
              <a:buClr>
                <a:srgbClr val="000000"/>
              </a:buClr>
              <a:buFont typeface="Arial"/>
              <a:buChar char="•"/>
            </a:pPr>
            <a:r>
              <a:rPr b="0" lang="uk-UA" sz="1800" strike="noStrike" u="none">
                <a:solidFill>
                  <a:schemeClr val="dk1"/>
                </a:solidFill>
                <a:uFillTx/>
                <a:latin typeface="Calibri"/>
              </a:rPr>
              <a:t>П’ятий рівень</a:t>
            </a:r>
            <a:endParaRPr b="0" lang="ru-RU" sz="1800" strike="noStrike" u="none">
              <a:solidFill>
                <a:schemeClr val="dk1"/>
              </a:solidFill>
              <a:uFillTx/>
              <a:latin typeface="Calibri"/>
            </a:endParaRPr>
          </a:p>
        </p:txBody>
      </p:sp>
      <p:sp>
        <p:nvSpPr>
          <p:cNvPr id="43" name="PlaceHolder 6"/>
          <p:cNvSpPr>
            <a:spLocks noGrp="1"/>
          </p:cNvSpPr>
          <p:nvPr>
            <p:ph type="dt" idx="19"/>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RU" sz="1200" strike="noStrike" u="none">
                <a:solidFill>
                  <a:schemeClr val="dk1">
                    <a:tint val="75000"/>
                  </a:schemeClr>
                </a:solidFill>
                <a:uFillTx/>
                <a:latin typeface="Calibri"/>
              </a:defRPr>
            </a:lvl1pPr>
          </a:lstStyle>
          <a:p>
            <a:pPr indent="0" defTabSz="914400">
              <a:lnSpc>
                <a:spcPct val="100000"/>
              </a:lnSpc>
              <a:buNone/>
            </a:pPr>
            <a:r>
              <a:rPr b="0" lang="ru-RU" sz="1200" strike="noStrike" u="none">
                <a:solidFill>
                  <a:schemeClr val="dk1">
                    <a:tint val="75000"/>
                  </a:schemeClr>
                </a:solidFill>
                <a:uFillTx/>
                <a:latin typeface="Calibri"/>
              </a:rPr>
              <a:t>&lt;дата/час&gt;</a:t>
            </a:r>
            <a:endParaRPr b="0" lang="uk-UA" sz="1200" strike="noStrike" u="none">
              <a:solidFill>
                <a:srgbClr val="000000"/>
              </a:solidFill>
              <a:uFillTx/>
              <a:latin typeface="Times New Roman"/>
            </a:endParaRPr>
          </a:p>
        </p:txBody>
      </p:sp>
      <p:sp>
        <p:nvSpPr>
          <p:cNvPr id="44" name="PlaceHolder 7"/>
          <p:cNvSpPr>
            <a:spLocks noGrp="1"/>
          </p:cNvSpPr>
          <p:nvPr>
            <p:ph type="ftr" idx="20"/>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45" name="PlaceHolder 8"/>
          <p:cNvSpPr>
            <a:spLocks noGrp="1"/>
          </p:cNvSpPr>
          <p:nvPr>
            <p:ph type="sldNum" idx="21"/>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RU" sz="1200" strike="noStrike" u="none">
                <a:solidFill>
                  <a:schemeClr val="dk1">
                    <a:tint val="75000"/>
                  </a:schemeClr>
                </a:solidFill>
                <a:uFillTx/>
                <a:latin typeface="Calibri"/>
              </a:defRPr>
            </a:lvl1pPr>
          </a:lstStyle>
          <a:p>
            <a:pPr indent="0" algn="r" defTabSz="914400">
              <a:lnSpc>
                <a:spcPct val="100000"/>
              </a:lnSpc>
              <a:buNone/>
            </a:pPr>
            <a:fld id="{8337807D-7807-435D-847B-7C78428FCB17}" type="slidenum">
              <a:rPr b="0" lang="ru-RU" sz="1200" strike="noStrike" u="none">
                <a:solidFill>
                  <a:schemeClr val="dk1">
                    <a:tint val="75000"/>
                  </a:schemeClr>
                </a:solidFill>
                <a:uFillTx/>
                <a:latin typeface="Calibri"/>
              </a:rPr>
              <a:t>&lt;номер&gt;</a:t>
            </a:fld>
            <a:endParaRPr b="0" lang="uk-UA"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61" r:id="rId2"/>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uk-UA" sz="4400" strike="noStrike" u="none">
                <a:solidFill>
                  <a:schemeClr val="dk1"/>
                </a:solidFill>
                <a:uFillTx/>
                <a:latin typeface="Calibri Light"/>
              </a:rPr>
              <a:t>Клацніть, щоб редагувати стиль зразка заголовка</a:t>
            </a:r>
            <a:endParaRPr b="0" lang="ru-RU" sz="4400" strike="noStrike" u="none">
              <a:solidFill>
                <a:schemeClr val="dk1"/>
              </a:solidFill>
              <a:uFillTx/>
              <a:latin typeface="Calibri"/>
            </a:endParaRPr>
          </a:p>
        </p:txBody>
      </p:sp>
      <p:sp>
        <p:nvSpPr>
          <p:cNvPr id="47" name="PlaceHolder 2"/>
          <p:cNvSpPr>
            <a:spLocks noGrp="1"/>
          </p:cNvSpPr>
          <p:nvPr>
            <p:ph type="dt" idx="22"/>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RU" sz="1200" strike="noStrike" u="none">
                <a:solidFill>
                  <a:schemeClr val="dk1">
                    <a:tint val="75000"/>
                  </a:schemeClr>
                </a:solidFill>
                <a:uFillTx/>
                <a:latin typeface="Calibri"/>
              </a:defRPr>
            </a:lvl1pPr>
          </a:lstStyle>
          <a:p>
            <a:pPr indent="0" defTabSz="914400">
              <a:lnSpc>
                <a:spcPct val="100000"/>
              </a:lnSpc>
              <a:buNone/>
            </a:pPr>
            <a:r>
              <a:rPr b="0" lang="ru-RU" sz="1200" strike="noStrike" u="none">
                <a:solidFill>
                  <a:schemeClr val="dk1">
                    <a:tint val="75000"/>
                  </a:schemeClr>
                </a:solidFill>
                <a:uFillTx/>
                <a:latin typeface="Calibri"/>
              </a:rPr>
              <a:t>&lt;дата/час&gt;</a:t>
            </a:r>
            <a:endParaRPr b="0" lang="uk-UA" sz="1200" strike="noStrike" u="none">
              <a:solidFill>
                <a:srgbClr val="000000"/>
              </a:solidFill>
              <a:uFillTx/>
              <a:latin typeface="Times New Roman"/>
            </a:endParaRPr>
          </a:p>
        </p:txBody>
      </p:sp>
      <p:sp>
        <p:nvSpPr>
          <p:cNvPr id="48" name="PlaceHolder 3"/>
          <p:cNvSpPr>
            <a:spLocks noGrp="1"/>
          </p:cNvSpPr>
          <p:nvPr>
            <p:ph type="ftr" idx="23"/>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49" name="PlaceHolder 4"/>
          <p:cNvSpPr>
            <a:spLocks noGrp="1"/>
          </p:cNvSpPr>
          <p:nvPr>
            <p:ph type="sldNum" idx="24"/>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RU" sz="1200" strike="noStrike" u="none">
                <a:solidFill>
                  <a:schemeClr val="dk1">
                    <a:tint val="75000"/>
                  </a:schemeClr>
                </a:solidFill>
                <a:uFillTx/>
                <a:latin typeface="Calibri"/>
              </a:defRPr>
            </a:lvl1pPr>
          </a:lstStyle>
          <a:p>
            <a:pPr indent="0" algn="r" defTabSz="914400">
              <a:lnSpc>
                <a:spcPct val="100000"/>
              </a:lnSpc>
              <a:buNone/>
            </a:pPr>
            <a:fld id="{A340F665-9DB3-4E8E-A255-33CC21CCB907}" type="slidenum">
              <a:rPr b="0" lang="ru-RU" sz="1200" strike="noStrike" u="none">
                <a:solidFill>
                  <a:schemeClr val="dk1">
                    <a:tint val="75000"/>
                  </a:schemeClr>
                </a:solidFill>
                <a:uFillTx/>
                <a:latin typeface="Calibri"/>
              </a:rPr>
              <a:t>&lt;номер&gt;</a:t>
            </a:fld>
            <a:endParaRPr b="0" lang="uk-UA"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63" r:id="rId2"/>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type="dt" idx="25"/>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ru-RU" sz="1200" strike="noStrike" u="none">
                <a:solidFill>
                  <a:schemeClr val="dk1">
                    <a:tint val="75000"/>
                  </a:schemeClr>
                </a:solidFill>
                <a:uFillTx/>
                <a:latin typeface="Calibri"/>
              </a:defRPr>
            </a:lvl1pPr>
          </a:lstStyle>
          <a:p>
            <a:pPr indent="0" defTabSz="914400">
              <a:lnSpc>
                <a:spcPct val="100000"/>
              </a:lnSpc>
              <a:buNone/>
            </a:pPr>
            <a:r>
              <a:rPr b="0" lang="ru-RU" sz="1200" strike="noStrike" u="none">
                <a:solidFill>
                  <a:schemeClr val="dk1">
                    <a:tint val="75000"/>
                  </a:schemeClr>
                </a:solidFill>
                <a:uFillTx/>
                <a:latin typeface="Calibri"/>
              </a:rPr>
              <a:t>&lt;дата/час&gt;</a:t>
            </a:r>
            <a:endParaRPr b="0" lang="uk-UA" sz="1200" strike="noStrike" u="none">
              <a:solidFill>
                <a:srgbClr val="000000"/>
              </a:solidFill>
              <a:uFillTx/>
              <a:latin typeface="Times New Roman"/>
            </a:endParaRPr>
          </a:p>
        </p:txBody>
      </p:sp>
      <p:sp>
        <p:nvSpPr>
          <p:cNvPr id="52" name="PlaceHolder 2"/>
          <p:cNvSpPr>
            <a:spLocks noGrp="1"/>
          </p:cNvSpPr>
          <p:nvPr>
            <p:ph type="ftr" idx="26"/>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uk-UA" sz="1400" strike="noStrike" u="none">
                <a:solidFill>
                  <a:srgbClr val="000000"/>
                </a:solidFill>
                <a:uFillTx/>
                <a:latin typeface="Times New Roman"/>
              </a:defRPr>
            </a:lvl1pPr>
          </a:lstStyle>
          <a:p>
            <a:pPr indent="0" algn="ctr">
              <a:buNone/>
            </a:pPr>
            <a:r>
              <a:rPr b="0" lang="uk-UA" sz="1400" strike="noStrike" u="none">
                <a:solidFill>
                  <a:srgbClr val="000000"/>
                </a:solidFill>
                <a:uFillTx/>
                <a:latin typeface="Times New Roman"/>
              </a:rPr>
              <a:t>&lt;нижній колонтитул&gt;</a:t>
            </a:r>
            <a:endParaRPr b="0" lang="uk-UA" sz="1400" strike="noStrike" u="none">
              <a:solidFill>
                <a:srgbClr val="000000"/>
              </a:solidFill>
              <a:uFillTx/>
              <a:latin typeface="Times New Roman"/>
            </a:endParaRPr>
          </a:p>
        </p:txBody>
      </p:sp>
      <p:sp>
        <p:nvSpPr>
          <p:cNvPr id="53" name="PlaceHolder 3"/>
          <p:cNvSpPr>
            <a:spLocks noGrp="1"/>
          </p:cNvSpPr>
          <p:nvPr>
            <p:ph type="sldNum" idx="27"/>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ru-RU" sz="1200" strike="noStrike" u="none">
                <a:solidFill>
                  <a:schemeClr val="dk1">
                    <a:tint val="75000"/>
                  </a:schemeClr>
                </a:solidFill>
                <a:uFillTx/>
                <a:latin typeface="Calibri"/>
              </a:defRPr>
            </a:lvl1pPr>
          </a:lstStyle>
          <a:p>
            <a:pPr indent="0" algn="r" defTabSz="914400">
              <a:lnSpc>
                <a:spcPct val="100000"/>
              </a:lnSpc>
              <a:buNone/>
            </a:pPr>
            <a:fld id="{0F37094E-0073-4B39-B142-FB81801BC856}" type="slidenum">
              <a:rPr b="0" lang="ru-RU" sz="1200" strike="noStrike" u="none">
                <a:solidFill>
                  <a:schemeClr val="dk1">
                    <a:tint val="75000"/>
                  </a:schemeClr>
                </a:solidFill>
                <a:uFillTx/>
                <a:latin typeface="Calibri"/>
              </a:rPr>
              <a:t>&lt;номер&gt;</a:t>
            </a:fld>
            <a:endParaRPr b="0" lang="uk-UA" sz="1200" strike="noStrike" u="none">
              <a:solidFill>
                <a:srgbClr val="000000"/>
              </a:solidFill>
              <a:uFillTx/>
              <a:latin typeface="Times New Roman"/>
            </a:endParaRPr>
          </a:p>
        </p:txBody>
      </p:sp>
    </p:spTree>
  </p:cSld>
  <p:clrMap bg1="lt1" tx1="dk1" bg2="lt2" tx2="dk2" accent1="accent1" accent2="accent2" accent3="accent3" accent4="accent4" accent5="accent5" accent6="accent6" hlink="hlink" folHlink="folHlink"/>
  <p:sldLayoutIdLst>
    <p:sldLayoutId id="2147483665"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hyperlink" Target="https://uk.wikipedia.org/wiki/&#1043;&#1086;&#1089;&#1087;&#1086;&#1076;&#1072;&#1088;&#1089;&#1100;&#1082;&#1077;_&#1090;&#1086;&#1074;&#1072;&#1088;&#1080;&#1089;&#1090;&#1074;&#1086;" TargetMode="External"/><Relationship Id="rId2" Type="http://schemas.openxmlformats.org/officeDocument/2006/relationships/hyperlink" Target="https://uk.wikipedia.org/wiki/&#1050;&#1086;&#1084;&#1077;&#1088;&#1094;&#1110;&#1081;&#1085;&#1072;_&#1086;&#1088;&#1075;&#1072;&#1085;&#1110;&#1079;&#1072;&#1094;&#1110;&#1103;" TargetMode="External"/><Relationship Id="rId3" Type="http://schemas.openxmlformats.org/officeDocument/2006/relationships/hyperlink" Target="https://uk.wikipedia.org/wiki/&#1057;&#1090;&#1072;&#1090;&#1091;&#1090;&#1085;&#1080;&#1081;_&#1082;&#1072;&#1087;&#1110;&#1090;&#1072;&#1083;" TargetMode="External"/><Relationship Id="rId4" Type="http://schemas.openxmlformats.org/officeDocument/2006/relationships/hyperlink" Target="https://uk.wikipedia.org/wiki/&#1040;&#1082;&#1094;&#1110;&#1103;_(&#1092;&#1110;&#1085;&#1072;&#1085;&#1089;&#1080;)" TargetMode="External"/><Relationship Id="rId5" Type="http://schemas.openxmlformats.org/officeDocument/2006/relationships/hyperlink" Target="https://uk.wikipedia.org/wiki/&#1040;&#1082;&#1094;&#1110;&#1086;&#1085;&#1077;&#1088;" TargetMode="External"/><Relationship Id="rId6" Type="http://schemas.openxmlformats.org/officeDocument/2006/relationships/slideLayout" Target="../slideLayouts/slideLayout4.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 name="PlaceHolder 1"/>
          <p:cNvSpPr>
            <a:spLocks noGrp="1"/>
          </p:cNvSpPr>
          <p:nvPr>
            <p:ph type="title"/>
          </p:nvPr>
        </p:nvSpPr>
        <p:spPr>
          <a:xfrm>
            <a:off x="0" y="1102680"/>
            <a:ext cx="7122240" cy="2436840"/>
          </a:xfrm>
          <a:prstGeom prst="rect">
            <a:avLst/>
          </a:prstGeom>
          <a:noFill/>
          <a:ln w="0">
            <a:noFill/>
          </a:ln>
        </p:spPr>
        <p:txBody>
          <a:bodyPr lIns="91440" rIns="91440" tIns="45720" bIns="45720" anchor="b">
            <a:noAutofit/>
          </a:bodyPr>
          <a:p>
            <a:pPr indent="0" algn="ctr" defTabSz="914400">
              <a:lnSpc>
                <a:spcPct val="90000"/>
              </a:lnSpc>
              <a:buNone/>
            </a:pPr>
            <a:r>
              <a:rPr b="0" lang="uk-UA" sz="7000" strike="noStrike" u="none">
                <a:solidFill>
                  <a:schemeClr val="dk1"/>
                </a:solidFill>
                <a:uFillTx/>
                <a:latin typeface="Times New Roman"/>
              </a:rPr>
              <a:t>Акції </a:t>
            </a:r>
            <a:endParaRPr b="0" lang="ru-RU" sz="7000" strike="noStrike" u="none">
              <a:solidFill>
                <a:schemeClr val="dk1"/>
              </a:solidFill>
              <a:uFillTx/>
              <a:latin typeface="Calibri"/>
            </a:endParaRPr>
          </a:p>
        </p:txBody>
      </p:sp>
      <p:sp>
        <p:nvSpPr>
          <p:cNvPr id="67" name="Прямокутник 3"/>
          <p:cNvSpPr/>
          <p:nvPr/>
        </p:nvSpPr>
        <p:spPr>
          <a:xfrm>
            <a:off x="201600" y="3429000"/>
            <a:ext cx="7745040" cy="1960560"/>
          </a:xfrm>
          <a:prstGeom prst="rect">
            <a:avLst/>
          </a:prstGeom>
          <a:noFill/>
          <a:ln w="0">
            <a:noFill/>
          </a:ln>
        </p:spPr>
        <p:style>
          <a:lnRef idx="0"/>
          <a:fillRef idx="0"/>
          <a:effectRef idx="0"/>
          <a:fontRef idx="minor"/>
        </p:style>
        <p:txBody>
          <a:bodyPr lIns="90000" rIns="90000" tIns="45000" bIns="45000" anchor="t">
            <a:spAutoFit/>
          </a:bodyPr>
          <a:p>
            <a:pPr defTabSz="914400">
              <a:lnSpc>
                <a:spcPct val="107000"/>
              </a:lnSpc>
            </a:pPr>
            <a:r>
              <a:rPr b="1" lang="uk-UA" sz="4000" strike="noStrike" u="none">
                <a:solidFill>
                  <a:schemeClr val="dk1"/>
                </a:solidFill>
                <a:uFillTx/>
                <a:latin typeface="Times New Roman"/>
                <a:ea typeface="Calibri"/>
              </a:rPr>
              <a:t>порядок здійснення емісії акцій,  </a:t>
            </a:r>
            <a:endParaRPr b="0" lang="uk-UA" sz="4000" strike="noStrike" u="none">
              <a:solidFill>
                <a:srgbClr val="000000"/>
              </a:solidFill>
              <a:uFillTx/>
              <a:latin typeface="Arial"/>
            </a:endParaRPr>
          </a:p>
          <a:p>
            <a:pPr defTabSz="914400">
              <a:lnSpc>
                <a:spcPct val="100000"/>
              </a:lnSpc>
            </a:pPr>
            <a:r>
              <a:rPr b="1" lang="uk-UA" sz="4000" strike="noStrike" u="none">
                <a:solidFill>
                  <a:schemeClr val="dk1"/>
                </a:solidFill>
                <a:uFillTx/>
                <a:latin typeface="Times New Roman"/>
                <a:ea typeface="Calibri"/>
              </a:rPr>
              <a:t>реєстрації та скасування реєстрації випуску акцій</a:t>
            </a:r>
            <a:endParaRPr b="0" lang="uk-UA" sz="40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 name="PlaceHolder 1"/>
          <p:cNvSpPr>
            <a:spLocks noGrp="1"/>
          </p:cNvSpPr>
          <p:nvPr>
            <p:ph type="title"/>
          </p:nvPr>
        </p:nvSpPr>
        <p:spPr>
          <a:xfrm>
            <a:off x="268920" y="2097720"/>
            <a:ext cx="9905760" cy="4759920"/>
          </a:xfrm>
          <a:prstGeom prst="rect">
            <a:avLst/>
          </a:prstGeom>
          <a:noFill/>
          <a:ln w="0">
            <a:noFill/>
          </a:ln>
        </p:spPr>
        <p:txBody>
          <a:bodyPr lIns="91440" rIns="91440" tIns="45720" bIns="45720" anchor="ctr">
            <a:noAutofit/>
          </a:bodyPr>
          <a:p>
            <a:pPr indent="0" defTabSz="914400">
              <a:lnSpc>
                <a:spcPct val="90000"/>
              </a:lnSpc>
              <a:buNone/>
            </a:pPr>
            <a:r>
              <a:rPr b="0" lang="uk-UA" sz="2000" strike="noStrike" u="none">
                <a:solidFill>
                  <a:schemeClr val="dk1"/>
                </a:solidFill>
                <a:uFillTx/>
                <a:latin typeface="Calibri Light"/>
              </a:rPr>
              <a:t>встановлює порядок та строки реєстрації Національною комісією з цінних паперів та фондового ринку (далі – НКЦПФР) випуску акцій, реєстрації випуску акцій та затвердження проспекту акцій, звіту про результати емісії акцій, зупинення обігу акцій, відновлення обігу акцій, скасування реєстрації випуску акцій та анулювання свідоцтва (тимчасового свідоцтва) про реєстрацію випуску акцій, перелік документів, необхідних для реєстрації випуску (випусків) акцій, реєстрації випуску акцій та затвердження проспекту акцій, звіту про результати емісії акцій, зупинення обігу акцій, відновлення обігу акцій, скасування реєстрації випуску акцій та анулювання свідоцтва (тимчасового свідоцтва) про реєстрацію випуску акцій та вимоги до їх оформлення.</a:t>
            </a:r>
            <a:endParaRPr b="0" lang="ru-RU" sz="2000" strike="noStrike" u="none">
              <a:solidFill>
                <a:schemeClr val="dk1"/>
              </a:solidFill>
              <a:uFillTx/>
              <a:latin typeface="Calibri"/>
            </a:endParaRPr>
          </a:p>
        </p:txBody>
      </p:sp>
      <p:sp>
        <p:nvSpPr>
          <p:cNvPr id="69" name="PlaceHolder 2"/>
          <p:cNvSpPr>
            <a:spLocks noGrp="1"/>
          </p:cNvSpPr>
          <p:nvPr>
            <p:ph/>
          </p:nvPr>
        </p:nvSpPr>
        <p:spPr>
          <a:xfrm>
            <a:off x="2217240" y="618480"/>
            <a:ext cx="8534160" cy="235296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1" lang="uk-UA" sz="2800" strike="noStrike" u="none">
                <a:solidFill>
                  <a:schemeClr val="dk1"/>
                </a:solidFill>
                <a:uFillTx/>
                <a:latin typeface="Calibri"/>
              </a:rPr>
              <a:t>Положення про порядок здійснення емісії акцій,  </a:t>
            </a:r>
            <a:endParaRPr b="0" lang="ru-RU" sz="2800" strike="noStrike" u="none">
              <a:solidFill>
                <a:schemeClr val="dk1"/>
              </a:solidFill>
              <a:uFillTx/>
              <a:latin typeface="Calibri"/>
            </a:endParaRPr>
          </a:p>
          <a:p>
            <a:pPr indent="0" defTabSz="914400">
              <a:lnSpc>
                <a:spcPct val="90000"/>
              </a:lnSpc>
              <a:spcBef>
                <a:spcPts val="1001"/>
              </a:spcBef>
              <a:buNone/>
              <a:tabLst>
                <a:tab algn="l" pos="0"/>
              </a:tabLst>
            </a:pPr>
            <a:r>
              <a:rPr b="1" lang="uk-UA" sz="2800" strike="noStrike" u="none">
                <a:solidFill>
                  <a:schemeClr val="dk1"/>
                </a:solidFill>
                <a:uFillTx/>
                <a:latin typeface="Calibri"/>
              </a:rPr>
              <a:t>реєстрації та скасування реєстрації випуску акцій</a:t>
            </a:r>
            <a:endParaRPr b="0" lang="ru-RU" sz="2800" strike="noStrike" u="none">
              <a:solidFill>
                <a:schemeClr val="dk1"/>
              </a:solidFill>
              <a:uFillTx/>
              <a:latin typeface="Calibri"/>
            </a:endParaRPr>
          </a:p>
          <a:p>
            <a:pPr indent="0" defTabSz="914400">
              <a:lnSpc>
                <a:spcPct val="90000"/>
              </a:lnSpc>
              <a:spcBef>
                <a:spcPts val="1001"/>
              </a:spcBef>
              <a:buNone/>
              <a:tabLst>
                <a:tab algn="l" pos="0"/>
              </a:tabLst>
            </a:pPr>
            <a:r>
              <a:rPr b="1" lang="uk-UA" sz="2800" strike="noStrike" u="none">
                <a:solidFill>
                  <a:schemeClr val="dk1"/>
                </a:solidFill>
                <a:uFillTx/>
                <a:latin typeface="Calibri"/>
              </a:rPr>
              <a:t>(</a:t>
            </a:r>
            <a:r>
              <a:rPr b="0" lang="uk-UA" sz="2800" strike="noStrike" u="none">
                <a:solidFill>
                  <a:schemeClr val="dk1"/>
                </a:solidFill>
                <a:uFillTx/>
                <a:latin typeface="Calibri"/>
              </a:rPr>
              <a:t>Рішення Національної комісії з цінних паперів та фондового ринку 22 листопада 2023 року № 1308</a:t>
            </a:r>
            <a:r>
              <a:rPr b="0" lang="ru-RU" sz="2800" strike="noStrike" u="none">
                <a:solidFill>
                  <a:schemeClr val="dk1"/>
                </a:solidFill>
                <a:uFillTx/>
                <a:latin typeface="Calibri"/>
              </a:rPr>
              <a:t>)</a:t>
            </a:r>
            <a:r>
              <a:rPr b="1" lang="uk-UA" sz="2800" strike="noStrike" u="none">
                <a:solidFill>
                  <a:schemeClr val="dk1"/>
                </a:solidFill>
                <a:uFillTx/>
                <a:latin typeface="Calibri"/>
              </a:rPr>
              <a:t> </a:t>
            </a:r>
            <a:endParaRPr b="0" lang="ru-RU" sz="2800" strike="noStrike" u="none">
              <a:solidFill>
                <a:schemeClr val="dk1"/>
              </a:solidFill>
              <a:uFillTx/>
              <a:latin typeface="Calibri"/>
            </a:endParaRPr>
          </a:p>
          <a:p>
            <a:pPr indent="0" defTabSz="914400">
              <a:lnSpc>
                <a:spcPct val="90000"/>
              </a:lnSpc>
              <a:spcBef>
                <a:spcPts val="1001"/>
              </a:spcBef>
              <a:buNone/>
              <a:tabLst>
                <a:tab algn="l" pos="0"/>
              </a:tabLst>
            </a:pPr>
            <a:endParaRPr b="0" lang="ru-RU" sz="2800" strike="noStrike" u="none">
              <a:solidFill>
                <a:schemeClr val="dk1"/>
              </a:solidFill>
              <a:uFillTx/>
              <a:latin typeface="Calibri"/>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0" name="PlaceHolder 1"/>
          <p:cNvSpPr>
            <a:spLocks noGrp="1"/>
          </p:cNvSpPr>
          <p:nvPr>
            <p:ph type="title"/>
          </p:nvPr>
        </p:nvSpPr>
        <p:spPr>
          <a:xfrm>
            <a:off x="612720" y="282960"/>
            <a:ext cx="11010240" cy="2092320"/>
          </a:xfrm>
          <a:prstGeom prst="rect">
            <a:avLst/>
          </a:prstGeom>
          <a:noFill/>
          <a:ln w="0">
            <a:noFill/>
          </a:ln>
        </p:spPr>
        <p:txBody>
          <a:bodyPr lIns="91440" rIns="91440" tIns="45720" bIns="45720" anchor="ctr">
            <a:noAutofit/>
          </a:bodyPr>
          <a:p>
            <a:pPr indent="0" algn="just" defTabSz="914400">
              <a:lnSpc>
                <a:spcPct val="90000"/>
              </a:lnSpc>
              <a:buNone/>
            </a:pPr>
            <a:r>
              <a:rPr b="1" lang="uk-UA" sz="2500" strike="noStrike" u="none">
                <a:solidFill>
                  <a:srgbClr val="ff0000"/>
                </a:solidFill>
                <a:uFillTx/>
                <a:latin typeface="Calibri Light"/>
              </a:rPr>
              <a:t>Акціоне́рне товари́ство</a:t>
            </a:r>
            <a:r>
              <a:rPr b="0" lang="uk-UA" sz="2500" strike="noStrike" u="none">
                <a:solidFill>
                  <a:srgbClr val="ff0000"/>
                </a:solidFill>
                <a:uFillTx/>
                <a:latin typeface="Calibri Light"/>
              </a:rPr>
              <a:t> </a:t>
            </a:r>
            <a:r>
              <a:rPr b="0" lang="uk-UA" sz="2500" strike="noStrike" u="none">
                <a:solidFill>
                  <a:schemeClr val="dk1"/>
                </a:solidFill>
                <a:uFillTx/>
                <a:latin typeface="Calibri Light"/>
              </a:rPr>
              <a:t>— </a:t>
            </a:r>
            <a:r>
              <a:rPr b="0" i="1" lang="uk-UA" sz="2500" strike="noStrike" u="none">
                <a:solidFill>
                  <a:schemeClr val="dk1"/>
                </a:solidFill>
                <a:uFillTx/>
                <a:latin typeface="Calibri Light"/>
              </a:rPr>
              <a:t>один з різновидів </a:t>
            </a:r>
            <a:r>
              <a:rPr b="0" i="1" lang="uk-UA" sz="2500" strike="noStrike" u="sng">
                <a:solidFill>
                  <a:schemeClr val="dk1"/>
                </a:solidFill>
                <a:uFillTx/>
                <a:latin typeface="Calibri Light"/>
                <a:hlinkClick r:id="rId1"/>
              </a:rPr>
              <a:t>господарських товариств</a:t>
            </a:r>
            <a:r>
              <a:rPr b="0" i="1" lang="uk-UA" sz="2500" strike="noStrike" u="none">
                <a:solidFill>
                  <a:schemeClr val="dk1"/>
                </a:solidFill>
                <a:uFillTx/>
                <a:latin typeface="Calibri Light"/>
              </a:rPr>
              <a:t>. </a:t>
            </a:r>
            <a:br>
              <a:rPr sz="2500"/>
            </a:br>
            <a:br>
              <a:rPr sz="2500"/>
            </a:br>
            <a:r>
              <a:rPr b="0" i="1" lang="uk-UA" sz="2500" strike="noStrike" u="none">
                <a:solidFill>
                  <a:schemeClr val="dk1"/>
                </a:solidFill>
                <a:uFillTx/>
                <a:latin typeface="Calibri Light"/>
              </a:rPr>
              <a:t>Акціонерним товариством визнається </a:t>
            </a:r>
            <a:r>
              <a:rPr b="0" i="1" lang="uk-UA" sz="2500" strike="noStrike" u="sng">
                <a:solidFill>
                  <a:schemeClr val="dk1"/>
                </a:solidFill>
                <a:uFillTx/>
                <a:latin typeface="Calibri Light"/>
                <a:hlinkClick r:id="rId2"/>
              </a:rPr>
              <a:t>комерційна організація</a:t>
            </a:r>
            <a:r>
              <a:rPr b="0" i="1" lang="uk-UA" sz="2500" strike="noStrike" u="none">
                <a:solidFill>
                  <a:schemeClr val="dk1"/>
                </a:solidFill>
                <a:uFillTx/>
                <a:latin typeface="Calibri Light"/>
              </a:rPr>
              <a:t>, </a:t>
            </a:r>
            <a:r>
              <a:rPr b="0" i="1" lang="uk-UA" sz="2500" strike="noStrike" u="sng">
                <a:solidFill>
                  <a:schemeClr val="dk1"/>
                </a:solidFill>
                <a:uFillTx/>
                <a:latin typeface="Calibri Light"/>
                <a:hlinkClick r:id="rId3"/>
              </a:rPr>
              <a:t>статутний капітал</a:t>
            </a:r>
            <a:r>
              <a:rPr b="0" i="1" lang="uk-UA" sz="2500" strike="noStrike" u="none">
                <a:solidFill>
                  <a:schemeClr val="dk1"/>
                </a:solidFill>
                <a:uFillTx/>
                <a:latin typeface="Calibri Light"/>
              </a:rPr>
              <a:t> якої розділений на визначене число </a:t>
            </a:r>
            <a:r>
              <a:rPr b="0" i="1" lang="uk-UA" sz="2500" strike="noStrike" u="sng">
                <a:solidFill>
                  <a:schemeClr val="dk1"/>
                </a:solidFill>
                <a:uFillTx/>
                <a:latin typeface="Calibri Light"/>
                <a:hlinkClick r:id="rId4"/>
              </a:rPr>
              <a:t>акцій</a:t>
            </a:r>
            <a:r>
              <a:rPr b="0" i="1" lang="uk-UA" sz="2500" strike="noStrike" u="none">
                <a:solidFill>
                  <a:schemeClr val="dk1"/>
                </a:solidFill>
                <a:uFillTx/>
                <a:latin typeface="Calibri Light"/>
              </a:rPr>
              <a:t>, що засвідчують права та обов'язки учасників товариства (</a:t>
            </a:r>
            <a:r>
              <a:rPr b="0" i="1" lang="uk-UA" sz="2500" strike="noStrike" u="sng">
                <a:solidFill>
                  <a:schemeClr val="dk1"/>
                </a:solidFill>
                <a:uFillTx/>
                <a:latin typeface="Calibri Light"/>
                <a:hlinkClick r:id="rId5"/>
              </a:rPr>
              <a:t>акціонерів</a:t>
            </a:r>
            <a:r>
              <a:rPr b="0" i="1" lang="uk-UA" sz="2500" strike="noStrike" u="none">
                <a:solidFill>
                  <a:schemeClr val="dk1"/>
                </a:solidFill>
                <a:uFillTx/>
                <a:latin typeface="Calibri Light"/>
              </a:rPr>
              <a:t>). </a:t>
            </a:r>
            <a:endParaRPr b="0" lang="ru-RU" sz="2500" strike="noStrike" u="none">
              <a:solidFill>
                <a:schemeClr val="dk1"/>
              </a:solidFill>
              <a:uFillTx/>
              <a:latin typeface="Calibri"/>
            </a:endParaRPr>
          </a:p>
        </p:txBody>
      </p:sp>
      <p:sp>
        <p:nvSpPr>
          <p:cNvPr id="71" name="PlaceHolder 2"/>
          <p:cNvSpPr>
            <a:spLocks noGrp="1"/>
          </p:cNvSpPr>
          <p:nvPr>
            <p:ph/>
          </p:nvPr>
        </p:nvSpPr>
        <p:spPr>
          <a:xfrm>
            <a:off x="838080" y="2375640"/>
            <a:ext cx="10515240" cy="3800880"/>
          </a:xfrm>
          <a:prstGeom prst="rect">
            <a:avLst/>
          </a:prstGeom>
          <a:noFill/>
          <a:ln w="0">
            <a:noFill/>
          </a:ln>
        </p:spPr>
        <p:txBody>
          <a:bodyPr lIns="91440" rIns="91440" tIns="45720" bIns="45720" anchor="t">
            <a:normAutofit fontScale="70000" lnSpcReduction="19999"/>
          </a:bodyPr>
          <a:p>
            <a:pPr indent="0" defTabSz="914400">
              <a:lnSpc>
                <a:spcPct val="90000"/>
              </a:lnSpc>
              <a:spcBef>
                <a:spcPts val="1001"/>
              </a:spcBef>
              <a:buNone/>
              <a:tabLst>
                <a:tab algn="l" pos="0"/>
              </a:tabLst>
            </a:pPr>
            <a:r>
              <a:rPr b="0" lang="uk-UA" sz="2800" strike="noStrike" u="none">
                <a:solidFill>
                  <a:schemeClr val="dk1"/>
                </a:solidFill>
                <a:uFillTx/>
                <a:latin typeface="Calibri"/>
              </a:rPr>
              <a:t>Згідно </a:t>
            </a:r>
            <a:r>
              <a:rPr b="1" i="1" lang="uk-UA" sz="2800" strike="noStrike" u="none">
                <a:solidFill>
                  <a:schemeClr val="dk1"/>
                </a:solidFill>
                <a:uFillTx/>
                <a:latin typeface="Calibri"/>
              </a:rPr>
              <a:t>п. 3 ст. 3 Закону України “Про акціонерні товариства”</a:t>
            </a:r>
            <a:r>
              <a:rPr b="0" lang="uk-UA" sz="2800" strike="noStrike" u="none">
                <a:solidFill>
                  <a:schemeClr val="dk1"/>
                </a:solidFill>
                <a:uFillTx/>
                <a:latin typeface="Calibri"/>
              </a:rPr>
              <a:t>, акціонерне товариство може бути створено такими шляхами, як:</a:t>
            </a:r>
            <a:endParaRPr b="0" lang="ru-RU" sz="2800" strike="noStrike" u="none">
              <a:solidFill>
                <a:schemeClr val="dk1"/>
              </a:solidFill>
              <a:uFillTx/>
              <a:latin typeface="Calibri"/>
            </a:endParaRPr>
          </a:p>
          <a:p>
            <a:pPr marL="228600" indent="-228600" defTabSz="914400">
              <a:lnSpc>
                <a:spcPct val="90000"/>
              </a:lnSpc>
              <a:spcBef>
                <a:spcPts val="1001"/>
              </a:spcBef>
              <a:buClr>
                <a:srgbClr val="000000"/>
              </a:buClr>
              <a:buFont typeface="Arial"/>
              <a:buChar char="•"/>
              <a:tabLst>
                <a:tab algn="l" pos="0"/>
              </a:tabLst>
            </a:pPr>
            <a:r>
              <a:rPr b="0" lang="uk-UA" sz="2800" strike="noStrike" u="none">
                <a:solidFill>
                  <a:schemeClr val="dk1"/>
                </a:solidFill>
                <a:uFillTx/>
                <a:latin typeface="Calibri"/>
              </a:rPr>
              <a:t>заснування;</a:t>
            </a:r>
            <a:endParaRPr b="0" lang="ru-RU" sz="2800" strike="noStrike" u="none">
              <a:solidFill>
                <a:schemeClr val="dk1"/>
              </a:solidFill>
              <a:uFillTx/>
              <a:latin typeface="Calibri"/>
            </a:endParaRPr>
          </a:p>
          <a:p>
            <a:pPr marL="228600" indent="-228600" defTabSz="914400">
              <a:lnSpc>
                <a:spcPct val="90000"/>
              </a:lnSpc>
              <a:spcBef>
                <a:spcPts val="1001"/>
              </a:spcBef>
              <a:buClr>
                <a:srgbClr val="000000"/>
              </a:buClr>
              <a:buFont typeface="Arial"/>
              <a:buChar char="•"/>
              <a:tabLst>
                <a:tab algn="l" pos="0"/>
              </a:tabLst>
            </a:pPr>
            <a:r>
              <a:rPr b="0" lang="uk-UA" sz="2800" strike="noStrike" u="none">
                <a:solidFill>
                  <a:schemeClr val="dk1"/>
                </a:solidFill>
                <a:uFillTx/>
                <a:latin typeface="Calibri"/>
              </a:rPr>
              <a:t>злиття;</a:t>
            </a:r>
            <a:endParaRPr b="0" lang="ru-RU" sz="2800" strike="noStrike" u="none">
              <a:solidFill>
                <a:schemeClr val="dk1"/>
              </a:solidFill>
              <a:uFillTx/>
              <a:latin typeface="Calibri"/>
            </a:endParaRPr>
          </a:p>
          <a:p>
            <a:pPr marL="228600" indent="-228600" defTabSz="914400">
              <a:lnSpc>
                <a:spcPct val="90000"/>
              </a:lnSpc>
              <a:spcBef>
                <a:spcPts val="1001"/>
              </a:spcBef>
              <a:buClr>
                <a:srgbClr val="000000"/>
              </a:buClr>
              <a:buFont typeface="Arial"/>
              <a:buChar char="•"/>
              <a:tabLst>
                <a:tab algn="l" pos="0"/>
              </a:tabLst>
            </a:pPr>
            <a:r>
              <a:rPr b="0" lang="uk-UA" sz="2800" strike="noStrike" u="none">
                <a:solidFill>
                  <a:schemeClr val="dk1"/>
                </a:solidFill>
                <a:uFillTx/>
                <a:latin typeface="Calibri"/>
              </a:rPr>
              <a:t>поділу;</a:t>
            </a:r>
            <a:endParaRPr b="0" lang="ru-RU" sz="2800" strike="noStrike" u="none">
              <a:solidFill>
                <a:schemeClr val="dk1"/>
              </a:solidFill>
              <a:uFillTx/>
              <a:latin typeface="Calibri"/>
            </a:endParaRPr>
          </a:p>
          <a:p>
            <a:pPr marL="228600" indent="-228600" defTabSz="914400">
              <a:lnSpc>
                <a:spcPct val="90000"/>
              </a:lnSpc>
              <a:spcBef>
                <a:spcPts val="1001"/>
              </a:spcBef>
              <a:buClr>
                <a:srgbClr val="000000"/>
              </a:buClr>
              <a:buFont typeface="Arial"/>
              <a:buChar char="•"/>
              <a:tabLst>
                <a:tab algn="l" pos="0"/>
              </a:tabLst>
            </a:pPr>
            <a:r>
              <a:rPr b="0" lang="uk-UA" sz="2800" strike="noStrike" u="none">
                <a:solidFill>
                  <a:schemeClr val="dk1"/>
                </a:solidFill>
                <a:uFillTx/>
                <a:latin typeface="Calibri"/>
              </a:rPr>
              <a:t>виділу;</a:t>
            </a:r>
            <a:endParaRPr b="0" lang="ru-RU" sz="2800" strike="noStrike" u="none">
              <a:solidFill>
                <a:schemeClr val="dk1"/>
              </a:solidFill>
              <a:uFillTx/>
              <a:latin typeface="Calibri"/>
            </a:endParaRPr>
          </a:p>
          <a:p>
            <a:pPr marL="228600" indent="-228600" defTabSz="914400">
              <a:lnSpc>
                <a:spcPct val="90000"/>
              </a:lnSpc>
              <a:spcBef>
                <a:spcPts val="1001"/>
              </a:spcBef>
              <a:buClr>
                <a:srgbClr val="000000"/>
              </a:buClr>
              <a:buFont typeface="Arial"/>
              <a:buChar char="•"/>
              <a:tabLst>
                <a:tab algn="l" pos="0"/>
              </a:tabLst>
            </a:pPr>
            <a:r>
              <a:rPr b="0" lang="uk-UA" sz="2800" strike="noStrike" u="none">
                <a:solidFill>
                  <a:schemeClr val="dk1"/>
                </a:solidFill>
                <a:uFillTx/>
                <a:latin typeface="Calibri"/>
              </a:rPr>
              <a:t>перетворення іншого товариства в ПАТ.</a:t>
            </a:r>
            <a:endParaRPr b="0" lang="ru-RU" sz="2800" strike="noStrike" u="none">
              <a:solidFill>
                <a:schemeClr val="dk1"/>
              </a:solidFill>
              <a:uFillTx/>
              <a:latin typeface="Calibri"/>
            </a:endParaRPr>
          </a:p>
          <a:p>
            <a:pPr indent="0" defTabSz="914400">
              <a:lnSpc>
                <a:spcPct val="90000"/>
              </a:lnSpc>
              <a:spcBef>
                <a:spcPts val="1001"/>
              </a:spcBef>
              <a:buNone/>
              <a:tabLst>
                <a:tab algn="l" pos="0"/>
              </a:tabLst>
            </a:pPr>
            <a:endParaRPr b="0" lang="ru-RU" sz="2800" strike="noStrike" u="none">
              <a:solidFill>
                <a:schemeClr val="dk1"/>
              </a:solidFill>
              <a:uFillTx/>
              <a:latin typeface="Calibri"/>
            </a:endParaRPr>
          </a:p>
          <a:p>
            <a:pPr indent="0" algn="ctr" defTabSz="914400">
              <a:lnSpc>
                <a:spcPct val="90000"/>
              </a:lnSpc>
              <a:spcBef>
                <a:spcPts val="1001"/>
              </a:spcBef>
              <a:buNone/>
              <a:tabLst>
                <a:tab algn="l" pos="0"/>
              </a:tabLst>
            </a:pPr>
            <a:r>
              <a:rPr b="1" lang="uk-UA" sz="2800" strike="noStrike" u="none">
                <a:solidFill>
                  <a:schemeClr val="dk1"/>
                </a:solidFill>
                <a:uFillTx/>
                <a:latin typeface="Calibri"/>
              </a:rPr>
              <a:t>Типи акціонерних товариств:</a:t>
            </a:r>
            <a:endParaRPr b="0" lang="ru-RU" sz="2800" strike="noStrike" u="none">
              <a:solidFill>
                <a:schemeClr val="dk1"/>
              </a:solidFill>
              <a:uFillTx/>
              <a:latin typeface="Calibri"/>
            </a:endParaRPr>
          </a:p>
          <a:p>
            <a:pPr indent="0" algn="ctr" defTabSz="914400">
              <a:lnSpc>
                <a:spcPct val="90000"/>
              </a:lnSpc>
              <a:spcBef>
                <a:spcPts val="1001"/>
              </a:spcBef>
              <a:buNone/>
              <a:tabLst>
                <a:tab algn="l" pos="0"/>
              </a:tabLst>
            </a:pPr>
            <a:r>
              <a:rPr b="1" i="1" lang="uk-UA" sz="2800" strike="noStrike" u="none">
                <a:solidFill>
                  <a:schemeClr val="dk1"/>
                </a:solidFill>
                <a:uFillTx/>
                <a:latin typeface="Calibri"/>
              </a:rPr>
              <a:t>ст. 5 Закону:</a:t>
            </a:r>
            <a:endParaRPr b="0" lang="ru-RU" sz="2800" strike="noStrike" u="none">
              <a:solidFill>
                <a:schemeClr val="dk1"/>
              </a:solidFill>
              <a:uFillTx/>
              <a:latin typeface="Calibri"/>
            </a:endParaRPr>
          </a:p>
          <a:p>
            <a:pPr marL="228600" indent="-228600" defTabSz="914400">
              <a:lnSpc>
                <a:spcPct val="90000"/>
              </a:lnSpc>
              <a:spcBef>
                <a:spcPts val="1001"/>
              </a:spcBef>
              <a:buClr>
                <a:srgbClr val="000000"/>
              </a:buClr>
              <a:buFont typeface="Arial"/>
              <a:buChar char="•"/>
              <a:tabLst>
                <a:tab algn="l" pos="0"/>
              </a:tabLst>
            </a:pPr>
            <a:r>
              <a:rPr b="0" lang="uk-UA" sz="2800" strike="noStrike" u="none">
                <a:solidFill>
                  <a:schemeClr val="dk1"/>
                </a:solidFill>
                <a:uFillTx/>
                <a:latin typeface="Calibri"/>
              </a:rPr>
              <a:t>публічні;</a:t>
            </a:r>
            <a:endParaRPr b="0" lang="ru-RU" sz="2800" strike="noStrike" u="none">
              <a:solidFill>
                <a:schemeClr val="dk1"/>
              </a:solidFill>
              <a:uFillTx/>
              <a:latin typeface="Calibri"/>
            </a:endParaRPr>
          </a:p>
          <a:p>
            <a:pPr marL="228600" indent="-228600" defTabSz="914400">
              <a:lnSpc>
                <a:spcPct val="90000"/>
              </a:lnSpc>
              <a:spcBef>
                <a:spcPts val="1001"/>
              </a:spcBef>
              <a:buClr>
                <a:srgbClr val="000000"/>
              </a:buClr>
              <a:buFont typeface="Arial"/>
              <a:buChar char="•"/>
              <a:tabLst>
                <a:tab algn="l" pos="0"/>
              </a:tabLst>
            </a:pPr>
            <a:r>
              <a:rPr b="0" lang="uk-UA" sz="2800" strike="noStrike" u="none">
                <a:solidFill>
                  <a:schemeClr val="dk1"/>
                </a:solidFill>
                <a:uFillTx/>
                <a:latin typeface="Calibri"/>
              </a:rPr>
              <a:t>приватні.</a:t>
            </a:r>
            <a:endParaRPr b="0" lang="ru-RU" sz="2800" strike="noStrike" u="none">
              <a:solidFill>
                <a:schemeClr val="dk1"/>
              </a:solidFill>
              <a:uFillTx/>
              <a:latin typeface="Calibri"/>
            </a:endParaRPr>
          </a:p>
          <a:p>
            <a:pPr indent="0" defTabSz="914400">
              <a:lnSpc>
                <a:spcPct val="90000"/>
              </a:lnSpc>
              <a:spcBef>
                <a:spcPts val="1001"/>
              </a:spcBef>
              <a:buNone/>
              <a:tabLst>
                <a:tab algn="l" pos="0"/>
              </a:tabLst>
            </a:pPr>
            <a:endParaRPr b="0" lang="ru-RU" sz="2800" strike="noStrike" u="none">
              <a:solidFill>
                <a:schemeClr val="dk1"/>
              </a:solidFill>
              <a:uFillTx/>
              <a:latin typeface="Calibri"/>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 name="PlaceHolder 1"/>
          <p:cNvSpPr>
            <a:spLocks noGrp="1"/>
          </p:cNvSpPr>
          <p:nvPr>
            <p:ph type="title"/>
          </p:nvPr>
        </p:nvSpPr>
        <p:spPr>
          <a:xfrm>
            <a:off x="838080" y="141480"/>
            <a:ext cx="10515240" cy="3525120"/>
          </a:xfrm>
          <a:prstGeom prst="rect">
            <a:avLst/>
          </a:prstGeom>
          <a:noFill/>
          <a:ln w="0">
            <a:noFill/>
          </a:ln>
        </p:spPr>
        <p:txBody>
          <a:bodyPr lIns="91440" rIns="91440" tIns="45720" bIns="45720" anchor="ctr">
            <a:noAutofit/>
          </a:bodyPr>
          <a:p>
            <a:pPr indent="0" algn="ctr" defTabSz="914400">
              <a:lnSpc>
                <a:spcPct val="90000"/>
              </a:lnSpc>
              <a:buNone/>
            </a:pPr>
            <a:r>
              <a:rPr b="1" lang="uk-UA" sz="2000" strike="noStrike" u="none">
                <a:solidFill>
                  <a:schemeClr val="dk1"/>
                </a:solidFill>
                <a:uFillTx/>
                <a:latin typeface="Calibri Light"/>
              </a:rPr>
              <a:t>Публічне АТ:</a:t>
            </a:r>
            <a:br>
              <a:rPr sz="2000"/>
            </a:br>
            <a:br>
              <a:rPr sz="2000"/>
            </a:br>
            <a:r>
              <a:rPr b="0" lang="uk-UA" sz="2200" strike="noStrike" u="none">
                <a:solidFill>
                  <a:schemeClr val="dk1"/>
                </a:solidFill>
                <a:uFillTx/>
                <a:latin typeface="Calibri Light"/>
              </a:rPr>
              <a:t>- може продавати і купувати акції на фондовій біржі. В обов’язки ПАТ буде входити проходження процедури включення акцій до біржового реєстру і залишатися в ньому, хоча б на одній фондовій біржі на території України.</a:t>
            </a:r>
            <a:br>
              <a:rPr sz="2200"/>
            </a:br>
            <a:r>
              <a:rPr b="0" lang="uk-UA" sz="2200" strike="noStrike" u="none">
                <a:solidFill>
                  <a:schemeClr val="dk1"/>
                </a:solidFill>
                <a:uFillTx/>
                <a:latin typeface="Calibri Light"/>
              </a:rPr>
              <a:t>- учасники мають право відчужувати свої акції без попередньої згоди інших акціонерів.</a:t>
            </a:r>
            <a:br>
              <a:rPr sz="2200"/>
            </a:br>
            <a:r>
              <a:rPr b="0" lang="uk-UA" sz="2200" strike="noStrike" u="none">
                <a:solidFill>
                  <a:schemeClr val="dk1"/>
                </a:solidFill>
                <a:uFillTx/>
                <a:latin typeface="Calibri Light"/>
              </a:rPr>
              <a:t>- додатково будуть надіслані повідомлення про організацію проведення загальних зборів учасників АТ і проект порядку денного даного ПАТ фондовій біржі, на якій товариство офіційно пройшло процедуру лістингу. Згідно ст. 35 п. 1, необхідно розмістити інформацію про загальні збори на сайті ПАТ, зробити це потрібно не пізніше, в межах тридцяти днів до призначеної дати проведення зборів.</a:t>
            </a:r>
            <a:endParaRPr b="0" lang="ru-RU" sz="2200" strike="noStrike" u="none">
              <a:solidFill>
                <a:schemeClr val="dk1"/>
              </a:solidFill>
              <a:uFillTx/>
              <a:latin typeface="Calibri"/>
            </a:endParaRPr>
          </a:p>
        </p:txBody>
      </p:sp>
      <p:sp>
        <p:nvSpPr>
          <p:cNvPr id="73" name="PlaceHolder 2"/>
          <p:cNvSpPr>
            <a:spLocks noGrp="1"/>
          </p:cNvSpPr>
          <p:nvPr>
            <p:ph/>
          </p:nvPr>
        </p:nvSpPr>
        <p:spPr>
          <a:xfrm>
            <a:off x="838080" y="3997080"/>
            <a:ext cx="10515240" cy="2179800"/>
          </a:xfrm>
          <a:prstGeom prst="rect">
            <a:avLst/>
          </a:prstGeom>
          <a:noFill/>
          <a:ln w="0">
            <a:noFill/>
          </a:ln>
        </p:spPr>
        <p:txBody>
          <a:bodyPr lIns="91440" rIns="91440" tIns="45720" bIns="45720" anchor="t">
            <a:normAutofit/>
          </a:bodyPr>
          <a:p>
            <a:pPr indent="0" algn="ctr" defTabSz="914400">
              <a:lnSpc>
                <a:spcPct val="90000"/>
              </a:lnSpc>
              <a:spcBef>
                <a:spcPts val="1001"/>
              </a:spcBef>
              <a:buNone/>
              <a:tabLst>
                <a:tab algn="l" pos="0"/>
              </a:tabLst>
            </a:pPr>
            <a:r>
              <a:rPr b="1" lang="uk-UA" sz="2200" strike="noStrike" u="none">
                <a:solidFill>
                  <a:schemeClr val="dk1"/>
                </a:solidFill>
                <a:uFillTx/>
                <a:latin typeface="Calibri Light"/>
              </a:rPr>
              <a:t>Приватне АТ:</a:t>
            </a:r>
            <a:endParaRPr b="0" lang="ru-RU" sz="2200" strike="noStrike" u="none">
              <a:solidFill>
                <a:schemeClr val="dk1"/>
              </a:solidFill>
              <a:uFillTx/>
              <a:latin typeface="Calibri"/>
            </a:endParaRPr>
          </a:p>
          <a:p>
            <a:pPr indent="0" defTabSz="914400">
              <a:lnSpc>
                <a:spcPct val="90000"/>
              </a:lnSpc>
              <a:spcBef>
                <a:spcPts val="1001"/>
              </a:spcBef>
              <a:buNone/>
              <a:tabLst>
                <a:tab algn="l" pos="0"/>
              </a:tabLst>
            </a:pPr>
            <a:r>
              <a:rPr b="0" lang="uk-UA" sz="2200" strike="noStrike" u="none">
                <a:solidFill>
                  <a:schemeClr val="dk1"/>
                </a:solidFill>
                <a:uFillTx/>
                <a:latin typeface="Calibri Light"/>
              </a:rPr>
              <a:t>- акції АТ не можуть купуватися та/або бути проданими на фондовій біржі.</a:t>
            </a:r>
            <a:endParaRPr b="0" lang="ru-RU" sz="2200" strike="noStrike" u="none">
              <a:solidFill>
                <a:schemeClr val="dk1"/>
              </a:solidFill>
              <a:uFillTx/>
              <a:latin typeface="Calibri"/>
            </a:endParaRPr>
          </a:p>
          <a:p>
            <a:pPr indent="0" defTabSz="914400">
              <a:lnSpc>
                <a:spcPct val="90000"/>
              </a:lnSpc>
              <a:spcBef>
                <a:spcPts val="1001"/>
              </a:spcBef>
              <a:buNone/>
              <a:tabLst>
                <a:tab algn="l" pos="0"/>
              </a:tabLst>
            </a:pPr>
            <a:r>
              <a:rPr b="0" lang="uk-UA" sz="2200" strike="noStrike" u="none">
                <a:solidFill>
                  <a:schemeClr val="dk1"/>
                </a:solidFill>
                <a:uFillTx/>
                <a:latin typeface="Calibri Light"/>
              </a:rPr>
              <a:t>- в Статуті може бути прописаний алгоритм відчуження акцій, тобто, зазначена перевага інших акціонерів при покупці цієї акції перед іншими особами.</a:t>
            </a:r>
            <a:endParaRPr b="0" lang="ru-RU" sz="2200" strike="noStrike" u="none">
              <a:solidFill>
                <a:schemeClr val="dk1"/>
              </a:solidFill>
              <a:uFillTx/>
              <a:latin typeface="Calibri"/>
            </a:endParaRPr>
          </a:p>
          <a:p>
            <a:pPr indent="0" defTabSz="914400">
              <a:lnSpc>
                <a:spcPct val="90000"/>
              </a:lnSpc>
              <a:spcBef>
                <a:spcPts val="1001"/>
              </a:spcBef>
              <a:buNone/>
              <a:tabLst>
                <a:tab algn="l" pos="0"/>
              </a:tabLst>
            </a:pPr>
            <a:r>
              <a:rPr b="0" lang="uk-UA" sz="2200" strike="noStrike" u="none">
                <a:solidFill>
                  <a:schemeClr val="dk1"/>
                </a:solidFill>
                <a:uFillTx/>
                <a:latin typeface="Calibri Light"/>
              </a:rPr>
              <a:t>- інформація про майбутні збори може бути просто розміщена на сайті ПрАТ.</a:t>
            </a:r>
            <a:endParaRPr b="0" lang="ru-RU" sz="2200" strike="noStrike" u="none">
              <a:solidFill>
                <a:schemeClr val="dk1"/>
              </a:solidFill>
              <a:uFillTx/>
              <a:latin typeface="Calibri"/>
            </a:endParaRPr>
          </a:p>
          <a:p>
            <a:pPr indent="0" defTabSz="914400">
              <a:lnSpc>
                <a:spcPct val="90000"/>
              </a:lnSpc>
              <a:spcBef>
                <a:spcPts val="1001"/>
              </a:spcBef>
              <a:buNone/>
              <a:tabLst>
                <a:tab algn="l" pos="0"/>
              </a:tabLst>
            </a:pPr>
            <a:endParaRPr b="0" lang="ru-RU" sz="2800" strike="noStrike" u="none">
              <a:solidFill>
                <a:schemeClr val="dk1"/>
              </a:solidFill>
              <a:uFillTx/>
              <a:latin typeface="Calibri"/>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4" name="PlaceHolder 1"/>
          <p:cNvSpPr>
            <a:spLocks noGrp="1"/>
          </p:cNvSpPr>
          <p:nvPr>
            <p:ph type="title"/>
          </p:nvPr>
        </p:nvSpPr>
        <p:spPr>
          <a:xfrm>
            <a:off x="838080" y="101160"/>
            <a:ext cx="10515240" cy="511200"/>
          </a:xfrm>
          <a:prstGeom prst="rect">
            <a:avLst/>
          </a:prstGeom>
          <a:noFill/>
          <a:ln w="0">
            <a:noFill/>
          </a:ln>
        </p:spPr>
        <p:txBody>
          <a:bodyPr lIns="91440" rIns="91440" tIns="45720" bIns="45720" anchor="ctr">
            <a:normAutofit fontScale="85000" lnSpcReduction="19999"/>
          </a:bodyPr>
          <a:p>
            <a:pPr indent="0" algn="ctr" defTabSz="914400">
              <a:lnSpc>
                <a:spcPct val="90000"/>
              </a:lnSpc>
              <a:buNone/>
            </a:pPr>
            <a:r>
              <a:rPr b="1" lang="uk-UA" sz="4400" strike="noStrike" u="none">
                <a:solidFill>
                  <a:schemeClr val="dk1"/>
                </a:solidFill>
                <a:uFillTx/>
                <a:latin typeface="Calibri Light"/>
              </a:rPr>
              <a:t>Порядок емісії акцій при створенні АТ</a:t>
            </a:r>
            <a:endParaRPr b="0" lang="ru-RU" sz="4400" strike="noStrike" u="none">
              <a:solidFill>
                <a:schemeClr val="dk1"/>
              </a:solidFill>
              <a:uFillTx/>
              <a:latin typeface="Calibri"/>
            </a:endParaRPr>
          </a:p>
        </p:txBody>
      </p:sp>
      <p:sp>
        <p:nvSpPr>
          <p:cNvPr id="75" name="PlaceHolder 2"/>
          <p:cNvSpPr>
            <a:spLocks noGrp="1"/>
          </p:cNvSpPr>
          <p:nvPr>
            <p:ph/>
          </p:nvPr>
        </p:nvSpPr>
        <p:spPr>
          <a:xfrm>
            <a:off x="838080" y="744840"/>
            <a:ext cx="10515240" cy="5432040"/>
          </a:xfrm>
          <a:prstGeom prst="rect">
            <a:avLst/>
          </a:prstGeom>
          <a:noFill/>
          <a:ln w="0">
            <a:noFill/>
          </a:ln>
        </p:spPr>
        <p:txBody>
          <a:bodyPr lIns="91440" rIns="91440" tIns="45720" bIns="45720" anchor="t">
            <a:normAutofit fontScale="92500" lnSpcReduction="19999"/>
          </a:bodyPr>
          <a:p>
            <a:pPr marL="514440" indent="-514440" defTabSz="914400">
              <a:lnSpc>
                <a:spcPct val="90000"/>
              </a:lnSpc>
              <a:spcBef>
                <a:spcPts val="1001"/>
              </a:spcBef>
              <a:buClr>
                <a:srgbClr val="000000"/>
              </a:buClr>
              <a:buFont typeface="Arial"/>
              <a:buAutoNum type="arabicPeriod"/>
            </a:pPr>
            <a:r>
              <a:rPr b="0" lang="uk-UA" sz="2800" strike="noStrike" u="none">
                <a:solidFill>
                  <a:schemeClr val="dk1"/>
                </a:solidFill>
                <a:uFillTx/>
                <a:latin typeface="Calibri"/>
              </a:rPr>
              <a:t>Публічна пропозиція акцій після отримання свідоцтва про реєстрацію АТ.</a:t>
            </a:r>
            <a:endParaRPr b="0" lang="ru-RU" sz="2800" strike="noStrike" u="none">
              <a:solidFill>
                <a:schemeClr val="dk1"/>
              </a:solidFill>
              <a:uFillTx/>
              <a:latin typeface="Calibri"/>
            </a:endParaRPr>
          </a:p>
          <a:p>
            <a:pPr marL="514440" indent="-514440" defTabSz="914400">
              <a:lnSpc>
                <a:spcPct val="90000"/>
              </a:lnSpc>
              <a:spcBef>
                <a:spcPts val="1001"/>
              </a:spcBef>
              <a:buClr>
                <a:srgbClr val="000000"/>
              </a:buClr>
              <a:buFont typeface="Arial"/>
              <a:buAutoNum type="arabicPeriod"/>
            </a:pPr>
            <a:r>
              <a:rPr b="0" lang="uk-UA" sz="2800" strike="noStrike" u="none">
                <a:solidFill>
                  <a:schemeClr val="dk1"/>
                </a:solidFill>
                <a:uFillTx/>
                <a:latin typeface="Calibri"/>
              </a:rPr>
              <a:t>Рішення про емісію приймається на загальних зборах акціонерів.</a:t>
            </a:r>
            <a:endParaRPr b="0" lang="ru-RU" sz="2800" strike="noStrike" u="none">
              <a:solidFill>
                <a:schemeClr val="dk1"/>
              </a:solidFill>
              <a:uFillTx/>
              <a:latin typeface="Calibri"/>
            </a:endParaRPr>
          </a:p>
          <a:p>
            <a:pPr marL="514440" indent="-514440" defTabSz="914400">
              <a:lnSpc>
                <a:spcPct val="90000"/>
              </a:lnSpc>
              <a:spcBef>
                <a:spcPts val="1001"/>
              </a:spcBef>
              <a:buClr>
                <a:srgbClr val="000000"/>
              </a:buClr>
              <a:buFont typeface="Arial"/>
              <a:buAutoNum type="arabicPeriod"/>
            </a:pPr>
            <a:r>
              <a:rPr b="0" lang="uk-UA" sz="2800" strike="noStrike" u="none">
                <a:solidFill>
                  <a:schemeClr val="dk1"/>
                </a:solidFill>
                <a:uFillTx/>
                <a:latin typeface="Calibri"/>
              </a:rPr>
              <a:t>Подача заяви на реєстрацію випуску до НКЦПФР (в результаті реєстрація випуску та видача тимчасового свідоцтва про реєстрацію)</a:t>
            </a:r>
            <a:endParaRPr b="0" lang="ru-RU" sz="2800" strike="noStrike" u="none">
              <a:solidFill>
                <a:schemeClr val="dk1"/>
              </a:solidFill>
              <a:uFillTx/>
              <a:latin typeface="Calibri"/>
            </a:endParaRPr>
          </a:p>
          <a:p>
            <a:pPr marL="514440" indent="-514440" defTabSz="914400">
              <a:lnSpc>
                <a:spcPct val="90000"/>
              </a:lnSpc>
              <a:spcBef>
                <a:spcPts val="1001"/>
              </a:spcBef>
              <a:buClr>
                <a:srgbClr val="000000"/>
              </a:buClr>
              <a:buFont typeface="Arial"/>
              <a:buAutoNum type="arabicPeriod"/>
            </a:pPr>
            <a:r>
              <a:rPr b="0" lang="uk-UA" sz="2800" strike="noStrike" u="none">
                <a:solidFill>
                  <a:schemeClr val="dk1"/>
                </a:solidFill>
                <a:uFillTx/>
                <a:latin typeface="Calibri"/>
              </a:rPr>
              <a:t>Укладення договору про обслуговування випуску акцій з НДУ</a:t>
            </a:r>
            <a:endParaRPr b="0" lang="ru-RU" sz="2800" strike="noStrike" u="none">
              <a:solidFill>
                <a:schemeClr val="dk1"/>
              </a:solidFill>
              <a:uFillTx/>
              <a:latin typeface="Calibri"/>
            </a:endParaRPr>
          </a:p>
          <a:p>
            <a:pPr marL="514440" indent="-514440" defTabSz="914400">
              <a:lnSpc>
                <a:spcPct val="90000"/>
              </a:lnSpc>
              <a:spcBef>
                <a:spcPts val="1001"/>
              </a:spcBef>
              <a:buClr>
                <a:srgbClr val="000000"/>
              </a:buClr>
              <a:buFont typeface="Arial"/>
              <a:buAutoNum type="arabicPeriod"/>
            </a:pPr>
            <a:r>
              <a:rPr b="0" lang="uk-UA" sz="2800" strike="noStrike" u="none">
                <a:solidFill>
                  <a:schemeClr val="dk1"/>
                </a:solidFill>
                <a:uFillTx/>
                <a:latin typeface="Calibri"/>
              </a:rPr>
              <a:t>Присвоєння міжнародного ідентифікаційного номеру (код </a:t>
            </a:r>
            <a:r>
              <a:rPr b="0" lang="en-US" sz="2800" strike="noStrike" u="none">
                <a:solidFill>
                  <a:schemeClr val="dk1"/>
                </a:solidFill>
                <a:uFillTx/>
                <a:latin typeface="Calibri"/>
              </a:rPr>
              <a:t>ISIN</a:t>
            </a:r>
            <a:r>
              <a:rPr b="0" lang="uk-UA" sz="2800" strike="noStrike" u="none">
                <a:solidFill>
                  <a:schemeClr val="dk1"/>
                </a:solidFill>
                <a:uFillTx/>
                <a:latin typeface="Calibri"/>
              </a:rPr>
              <a:t>).</a:t>
            </a:r>
            <a:endParaRPr b="0" lang="ru-RU" sz="2800" strike="noStrike" u="none">
              <a:solidFill>
                <a:schemeClr val="dk1"/>
              </a:solidFill>
              <a:uFillTx/>
              <a:latin typeface="Calibri"/>
            </a:endParaRPr>
          </a:p>
          <a:p>
            <a:pPr marL="514440" indent="-514440" defTabSz="914400">
              <a:lnSpc>
                <a:spcPct val="90000"/>
              </a:lnSpc>
              <a:spcBef>
                <a:spcPts val="1001"/>
              </a:spcBef>
              <a:buClr>
                <a:srgbClr val="000000"/>
              </a:buClr>
              <a:buFont typeface="Arial"/>
              <a:buAutoNum type="arabicPeriod"/>
            </a:pPr>
            <a:r>
              <a:rPr b="0" lang="uk-UA" sz="2800" strike="noStrike" u="none">
                <a:solidFill>
                  <a:schemeClr val="dk1"/>
                </a:solidFill>
                <a:uFillTx/>
                <a:latin typeface="Calibri"/>
              </a:rPr>
              <a:t>Оформлення та депонування глобального сертифікату в НДУ.</a:t>
            </a:r>
            <a:endParaRPr b="0" lang="ru-RU" sz="2800" strike="noStrike" u="none">
              <a:solidFill>
                <a:schemeClr val="dk1"/>
              </a:solidFill>
              <a:uFillTx/>
              <a:latin typeface="Calibri"/>
            </a:endParaRPr>
          </a:p>
          <a:p>
            <a:pPr marL="514440" indent="-514440" defTabSz="914400">
              <a:lnSpc>
                <a:spcPct val="90000"/>
              </a:lnSpc>
              <a:spcBef>
                <a:spcPts val="1001"/>
              </a:spcBef>
              <a:buClr>
                <a:srgbClr val="000000"/>
              </a:buClr>
              <a:buFont typeface="Arial"/>
              <a:buAutoNum type="arabicPeriod"/>
            </a:pPr>
            <a:r>
              <a:rPr b="0" lang="uk-UA" sz="2800" strike="noStrike" u="none">
                <a:solidFill>
                  <a:schemeClr val="dk1"/>
                </a:solidFill>
                <a:uFillTx/>
                <a:latin typeface="Calibri"/>
              </a:rPr>
              <a:t>Розміщення акцій серед засновників.</a:t>
            </a:r>
            <a:endParaRPr b="0" lang="ru-RU" sz="2800" strike="noStrike" u="none">
              <a:solidFill>
                <a:schemeClr val="dk1"/>
              </a:solidFill>
              <a:uFillTx/>
              <a:latin typeface="Calibri"/>
            </a:endParaRPr>
          </a:p>
          <a:p>
            <a:pPr marL="514440" indent="-514440" defTabSz="914400">
              <a:lnSpc>
                <a:spcPct val="90000"/>
              </a:lnSpc>
              <a:spcBef>
                <a:spcPts val="1001"/>
              </a:spcBef>
              <a:buClr>
                <a:srgbClr val="000000"/>
              </a:buClr>
              <a:buFont typeface="Arial"/>
              <a:buAutoNum type="arabicPeriod"/>
            </a:pPr>
            <a:r>
              <a:rPr b="0" lang="uk-UA" sz="2800" strike="noStrike" u="none">
                <a:solidFill>
                  <a:schemeClr val="dk1"/>
                </a:solidFill>
                <a:uFillTx/>
                <a:latin typeface="Calibri"/>
              </a:rPr>
              <a:t>Оплата засновниками повної вартості акцій</a:t>
            </a:r>
            <a:endParaRPr b="0" lang="ru-RU" sz="2800" strike="noStrike" u="none">
              <a:solidFill>
                <a:schemeClr val="dk1"/>
              </a:solidFill>
              <a:uFillTx/>
              <a:latin typeface="Calibri"/>
            </a:endParaRPr>
          </a:p>
          <a:p>
            <a:pPr marL="514440" indent="-514440" defTabSz="914400">
              <a:lnSpc>
                <a:spcPct val="90000"/>
              </a:lnSpc>
              <a:spcBef>
                <a:spcPts val="1001"/>
              </a:spcBef>
              <a:buClr>
                <a:srgbClr val="000000"/>
              </a:buClr>
              <a:buFont typeface="Arial"/>
              <a:buAutoNum type="arabicPeriod"/>
            </a:pPr>
            <a:r>
              <a:rPr b="0" lang="uk-UA" sz="2800" strike="noStrike" u="none">
                <a:solidFill>
                  <a:schemeClr val="dk1"/>
                </a:solidFill>
                <a:uFillTx/>
                <a:latin typeface="Calibri"/>
              </a:rPr>
              <a:t>Проведення установчих зборів АТ</a:t>
            </a:r>
            <a:endParaRPr b="0" lang="ru-RU" sz="2800" strike="noStrike" u="none">
              <a:solidFill>
                <a:schemeClr val="dk1"/>
              </a:solidFill>
              <a:uFillTx/>
              <a:latin typeface="Calibri"/>
            </a:endParaRPr>
          </a:p>
          <a:p>
            <a:pPr marL="514440" indent="-514440" defTabSz="914400">
              <a:lnSpc>
                <a:spcPct val="90000"/>
              </a:lnSpc>
              <a:spcBef>
                <a:spcPts val="1001"/>
              </a:spcBef>
              <a:buClr>
                <a:srgbClr val="000000"/>
              </a:buClr>
              <a:buFont typeface="Arial"/>
              <a:buAutoNum type="arabicPeriod"/>
            </a:pPr>
            <a:r>
              <a:rPr b="0" lang="uk-UA" sz="2800" strike="noStrike" u="none">
                <a:solidFill>
                  <a:schemeClr val="dk1"/>
                </a:solidFill>
                <a:uFillTx/>
                <a:latin typeface="Calibri"/>
              </a:rPr>
              <a:t>Реєстрація АТ в органах державної реєстрації</a:t>
            </a:r>
            <a:endParaRPr b="0" lang="ru-RU" sz="2800" strike="noStrike" u="none">
              <a:solidFill>
                <a:schemeClr val="dk1"/>
              </a:solidFill>
              <a:uFillTx/>
              <a:latin typeface="Calibri"/>
            </a:endParaRPr>
          </a:p>
          <a:p>
            <a:pPr marL="514440" indent="-514440" defTabSz="914400">
              <a:lnSpc>
                <a:spcPct val="90000"/>
              </a:lnSpc>
              <a:spcBef>
                <a:spcPts val="1001"/>
              </a:spcBef>
              <a:buClr>
                <a:srgbClr val="000000"/>
              </a:buClr>
              <a:buFont typeface="Arial"/>
              <a:buAutoNum type="arabicPeriod"/>
            </a:pPr>
            <a:r>
              <a:rPr b="0" lang="uk-UA" sz="2800" strike="noStrike" u="none">
                <a:solidFill>
                  <a:schemeClr val="dk1"/>
                </a:solidFill>
                <a:uFillTx/>
                <a:latin typeface="Calibri"/>
              </a:rPr>
              <a:t>Подання та реєстрація НКЦПФР звіту про результати емісії</a:t>
            </a:r>
            <a:endParaRPr b="0" lang="ru-RU" sz="2800" strike="noStrike" u="none">
              <a:solidFill>
                <a:schemeClr val="dk1"/>
              </a:solidFill>
              <a:uFillTx/>
              <a:latin typeface="Calibri"/>
            </a:endParaRPr>
          </a:p>
          <a:p>
            <a:pPr marL="514440" indent="-514440" defTabSz="914400">
              <a:lnSpc>
                <a:spcPct val="90000"/>
              </a:lnSpc>
              <a:spcBef>
                <a:spcPts val="1001"/>
              </a:spcBef>
              <a:buClr>
                <a:srgbClr val="000000"/>
              </a:buClr>
              <a:buFont typeface="Arial"/>
              <a:buAutoNum type="arabicPeriod"/>
            </a:pPr>
            <a:r>
              <a:rPr b="0" lang="uk-UA" sz="2800" strike="noStrike" u="none">
                <a:solidFill>
                  <a:schemeClr val="dk1"/>
                </a:solidFill>
                <a:uFillTx/>
                <a:latin typeface="Calibri"/>
              </a:rPr>
              <a:t>Отримання свідоцтва про реєстрацію випуску та звіту </a:t>
            </a:r>
            <a:endParaRPr b="0" lang="ru-RU" sz="2800" strike="noStrike" u="none">
              <a:solidFill>
                <a:schemeClr val="dk1"/>
              </a:solidFill>
              <a:uFillTx/>
              <a:latin typeface="Calibri"/>
            </a:endParaRPr>
          </a:p>
          <a:p>
            <a:pPr indent="0" defTabSz="914400">
              <a:lnSpc>
                <a:spcPct val="90000"/>
              </a:lnSpc>
              <a:spcBef>
                <a:spcPts val="1001"/>
              </a:spcBef>
              <a:buNone/>
              <a:tabLst>
                <a:tab algn="l" pos="0"/>
              </a:tabLst>
            </a:pPr>
            <a:endParaRPr b="0" lang="ru-RU" sz="2800" strike="noStrike" u="none">
              <a:solidFill>
                <a:schemeClr val="dk1"/>
              </a:solidFill>
              <a:uFillTx/>
              <a:latin typeface="Calibri"/>
            </a:endParaRPr>
          </a:p>
          <a:p>
            <a:pPr indent="0" defTabSz="914400">
              <a:lnSpc>
                <a:spcPct val="90000"/>
              </a:lnSpc>
              <a:spcBef>
                <a:spcPts val="1001"/>
              </a:spcBef>
              <a:buNone/>
              <a:tabLst>
                <a:tab algn="l" pos="0"/>
              </a:tabLst>
            </a:pPr>
            <a:endParaRPr b="0" lang="ru-RU" sz="2800" strike="noStrike" u="none">
              <a:solidFill>
                <a:schemeClr val="dk1"/>
              </a:solidFill>
              <a:uFillTx/>
              <a:latin typeface="Calibri"/>
            </a:endParaRPr>
          </a:p>
          <a:p>
            <a:pPr indent="0" defTabSz="914400">
              <a:lnSpc>
                <a:spcPct val="90000"/>
              </a:lnSpc>
              <a:spcBef>
                <a:spcPts val="1001"/>
              </a:spcBef>
              <a:buNone/>
              <a:tabLst>
                <a:tab algn="l" pos="0"/>
              </a:tabLst>
            </a:pPr>
            <a:endParaRPr b="0" lang="ru-RU" sz="2800" strike="noStrike" u="none">
              <a:solidFill>
                <a:schemeClr val="dk1"/>
              </a:solidFill>
              <a:uFillTx/>
              <a:latin typeface="Calibri"/>
            </a:endParaRPr>
          </a:p>
          <a:p>
            <a:pPr indent="0" defTabSz="914400">
              <a:lnSpc>
                <a:spcPct val="90000"/>
              </a:lnSpc>
              <a:spcBef>
                <a:spcPts val="1001"/>
              </a:spcBef>
              <a:buNone/>
              <a:tabLst>
                <a:tab algn="l" pos="0"/>
              </a:tabLst>
            </a:pPr>
            <a:endParaRPr b="0" lang="ru-RU" sz="2800" strike="noStrike" u="none">
              <a:solidFill>
                <a:schemeClr val="dk1"/>
              </a:solidFill>
              <a:uFillTx/>
              <a:latin typeface="Calibri"/>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Тема Office">
  <a:themeElements>
    <a:clrScheme name="Офіс">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0.xml><?xml version="1.0" encoding="utf-8"?>
<a:theme xmlns:a="http://schemas.openxmlformats.org/drawingml/2006/main" xmlns:r="http://schemas.openxmlformats.org/officeDocument/2006/relationships" name="Тема Office">
  <a:themeElements>
    <a:clrScheme name="Офіс">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1.xml><?xml version="1.0" encoding="utf-8"?>
<a:theme xmlns:a="http://schemas.openxmlformats.org/drawingml/2006/main" xmlns:r="http://schemas.openxmlformats.org/officeDocument/2006/relationships" name="Тема Office">
  <a:themeElements>
    <a:clrScheme name="Офіс">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2.xml><?xml version="1.0" encoding="utf-8"?>
<a:theme xmlns:a="http://schemas.openxmlformats.org/drawingml/2006/main" xmlns:r="http://schemas.openxmlformats.org/officeDocument/2006/relationships" name="Тема Office">
  <a:themeElements>
    <a:clrScheme name="Офіс">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3.xml><?xml version="1.0" encoding="utf-8"?>
<a:theme xmlns:a="http://schemas.openxmlformats.org/drawingml/2006/main" xmlns:r="http://schemas.openxmlformats.org/officeDocument/2006/relationships" name="Тема Office">
  <a:themeElements>
    <a:clrScheme name="Офіс">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4.xml><?xml version="1.0" encoding="utf-8"?>
<a:theme xmlns:a="http://schemas.openxmlformats.org/drawingml/2006/main" xmlns:r="http://schemas.openxmlformats.org/officeDocument/2006/relationships" name="Тема Office">
  <a:themeElements>
    <a:clrScheme name="Офіс">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5.xml><?xml version="1.0" encoding="utf-8"?>
<a:theme xmlns:a="http://schemas.openxmlformats.org/drawingml/2006/main" xmlns:r="http://schemas.openxmlformats.org/officeDocument/2006/relationships" name="Тема Office">
  <a:themeElements>
    <a:clrScheme name="Офіс">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6.xml><?xml version="1.0" encoding="utf-8"?>
<a:theme xmlns:a="http://schemas.openxmlformats.org/drawingml/2006/main" xmlns:r="http://schemas.openxmlformats.org/officeDocument/2006/relationships" name="Тема Office">
  <a:themeElements>
    <a:clrScheme name="Офіс">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7.xml><?xml version="1.0" encoding="utf-8"?>
<a:theme xmlns:a="http://schemas.openxmlformats.org/drawingml/2006/main" xmlns:r="http://schemas.openxmlformats.org/officeDocument/2006/relationships" name="Тема Office">
  <a:themeElements>
    <a:clrScheme name="Офіс">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8.xml><?xml version="1.0" encoding="utf-8"?>
<a:theme xmlns:a="http://schemas.openxmlformats.org/drawingml/2006/main" xmlns:r="http://schemas.openxmlformats.org/officeDocument/2006/relationships" name="Тема Office">
  <a:themeElements>
    <a:clrScheme name="Офіс">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9.xml><?xml version="1.0" encoding="utf-8"?>
<a:theme xmlns:a="http://schemas.openxmlformats.org/drawingml/2006/main" xmlns:r="http://schemas.openxmlformats.org/officeDocument/2006/relationships" name="Тема Office">
  <a:themeElements>
    <a:clrScheme name="Офіс">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42</TotalTime>
  <Application>LibreOffice/24.8.0.3$Windows_X86_64 LibreOffice_project/0bdf1299c94fe897b119f97f3c613e9dca6be583</Application>
  <AppVersion>15.0000</AppVersion>
  <Words>521</Words>
  <Paragraphs>39</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2024-02-19T20:24:37Z</dcterms:created>
  <dc:creator>User</dc:creator>
  <dc:description/>
  <dc:language>uk-UA</dc:language>
  <cp:lastModifiedBy>User</cp:lastModifiedBy>
  <dcterms:modified xsi:type="dcterms:W3CDTF">2024-02-21T19:57:26Z</dcterms:modified>
  <cp:revision>2</cp:revision>
  <dc:subject/>
  <dc:title>Акції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Широкий екран</vt:lpwstr>
  </property>
  <property fmtid="{D5CDD505-2E9C-101B-9397-08002B2CF9AE}" pid="3" name="Slides">
    <vt:i4>5</vt:i4>
  </property>
</Properties>
</file>