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642918"/>
            <a:ext cx="8929718" cy="5166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500042"/>
            <a:ext cx="8522030" cy="5214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57158" y="571480"/>
            <a:ext cx="8607961" cy="5072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57158" y="285728"/>
            <a:ext cx="8429652" cy="634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</TotalTime>
  <Words>0</Words>
  <PresentationFormat>Экран (4:3)</PresentationFormat>
  <Paragraphs>0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Слайд 1</vt:lpstr>
      <vt:lpstr>Слайд 2</vt:lpstr>
      <vt:lpstr>Слайд 3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3</cp:revision>
  <dcterms:created xsi:type="dcterms:W3CDTF">2020-03-14T19:40:44Z</dcterms:created>
  <dcterms:modified xsi:type="dcterms:W3CDTF">2020-03-14T20:41:36Z</dcterms:modified>
</cp:coreProperties>
</file>