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presProps.xml" ContentType="application/vnd.openxmlformats-officedocument.presentationml.presProps+xml"/>
  <Override PartName="/ppt/media/image1.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Lst>
  <p:sldIdLst>
    <p:sldId id="256" r:id="rId13"/>
    <p:sldId id="257" r:id="rId14"/>
    <p:sldId id="258" r:id="rId15"/>
    <p:sldId id="259" r:id="rId16"/>
    <p:sldId id="260" r:id="rId17"/>
    <p:sldId id="261" r:id="rId18"/>
    <p:sldId id="262" r:id="rId19"/>
    <p:sldId id="263" r:id="rId20"/>
    <p:sldId id="264" r:id="rId21"/>
    <p:sldId id="265" r:id="rId22"/>
    <p:sldId id="266" r:id="rId23"/>
    <p:sldId id="267" r:id="rId24"/>
    <p:sldId id="268" r:id="rId25"/>
    <p:sldId id="269" r:id="rId26"/>
    <p:sldId id="270" r:id="rId27"/>
    <p:sldId id="271" r:id="rId28"/>
  </p:sldIdLst>
  <p:sldSz cx="12192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 Target="slides/slide1.xml"/><Relationship Id="rId14" Type="http://schemas.openxmlformats.org/officeDocument/2006/relationships/slide" Target="slides/slide2.xml"/><Relationship Id="rId15" Type="http://schemas.openxmlformats.org/officeDocument/2006/relationships/slide" Target="slides/slide3.xml"/><Relationship Id="rId16" Type="http://schemas.openxmlformats.org/officeDocument/2006/relationships/slide" Target="slides/slide4.xml"/><Relationship Id="rId17" Type="http://schemas.openxmlformats.org/officeDocument/2006/relationships/slide" Target="slides/slide5.xml"/><Relationship Id="rId18" Type="http://schemas.openxmlformats.org/officeDocument/2006/relationships/slide" Target="slides/slide6.xml"/><Relationship Id="rId19" Type="http://schemas.openxmlformats.org/officeDocument/2006/relationships/slide" Target="slides/slide7.xml"/><Relationship Id="rId20" Type="http://schemas.openxmlformats.org/officeDocument/2006/relationships/slide" Target="slides/slide8.xml"/><Relationship Id="rId21" Type="http://schemas.openxmlformats.org/officeDocument/2006/relationships/slide" Target="slides/slide9.xml"/><Relationship Id="rId22" Type="http://schemas.openxmlformats.org/officeDocument/2006/relationships/slide" Target="slides/slide10.xml"/><Relationship Id="rId23" Type="http://schemas.openxmlformats.org/officeDocument/2006/relationships/slide" Target="slides/slide11.xml"/><Relationship Id="rId24" Type="http://schemas.openxmlformats.org/officeDocument/2006/relationships/slide" Target="slides/slide12.xml"/><Relationship Id="rId25" Type="http://schemas.openxmlformats.org/officeDocument/2006/relationships/slide" Target="slides/slide13.xml"/><Relationship Id="rId26" Type="http://schemas.openxmlformats.org/officeDocument/2006/relationships/slide" Target="slides/slide14.xml"/><Relationship Id="rId27" Type="http://schemas.openxmlformats.org/officeDocument/2006/relationships/slide" Target="slides/slide15.xml"/><Relationship Id="rId28" Type="http://schemas.openxmlformats.org/officeDocument/2006/relationships/slide" Target="slides/slide16.xml"/><Relationship Id="rId29"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uk-UA" sz="1400" strike="noStrike" u="none">
              <a:solidFill>
                <a:srgbClr val="000000"/>
              </a:solidFill>
              <a:uFillTx/>
              <a:latin typeface="Arial"/>
            </a:endParaRPr>
          </a:p>
        </p:txBody>
      </p:sp>
      <p:sp>
        <p:nvSpPr>
          <p:cNvPr id="6" name="PlaceHolder 2"/>
          <p:cNvSpPr>
            <a:spLocks noGrp="1"/>
          </p:cNvSpPr>
          <p:nvPr>
            <p:ph type="subTitle"/>
          </p:nvPr>
        </p:nvSpPr>
        <p:spPr>
          <a:xfrm>
            <a:off x="838080" y="1825560"/>
            <a:ext cx="10515240" cy="4350960"/>
          </a:xfrm>
          <a:prstGeom prst="rect">
            <a:avLst/>
          </a:prstGeom>
          <a:noFill/>
          <a:ln w="0">
            <a:noFill/>
          </a:ln>
        </p:spPr>
        <p:txBody>
          <a:bodyPr lIns="0" rIns="0" tIns="0" bIns="0" anchor="ctr">
            <a:noAutofit/>
          </a:bodyPr>
          <a:p>
            <a:pPr indent="0" algn="ctr">
              <a:buNone/>
            </a:pPr>
            <a:endParaRPr b="0" lang="uk-UA" sz="3200" strike="noStrike" u="none">
              <a:solidFill>
                <a:srgbClr val="000000"/>
              </a:solidFill>
              <a:uFillTx/>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1109E34D-DA63-438A-BFF7-20DEDCDCE0ED}" type="slidenum">
              <a:t>&lt;#&gt;</a:t>
            </a:fld>
          </a:p>
        </p:txBody>
      </p:sp>
      <p:sp>
        <p:nvSpPr>
          <p:cNvPr id="6" name="PlaceHolder 5"/>
          <p:cNvSpPr>
            <a:spLocks noGrp="1"/>
          </p:cNvSpPr>
          <p:nvPr>
            <p:ph type="dt" idx="1"/>
          </p:nvPr>
        </p:nvSpPr>
        <p:spPr/>
        <p:txBody>
          <a:bodyPr/>
          <a:p>
            <a:r>
              <a:rPr lang="uk-UA"/>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OBJECT_WITH_CAPTION_TEXT">
    <p:spTree>
      <p:nvGrpSpPr>
        <p:cNvPr id="1" name=""/>
        <p:cNvGrpSpPr/>
        <p:nvPr/>
      </p:nvGrpSpPr>
      <p:grpSpPr>
        <a:xfrm>
          <a:off x="0" y="0"/>
          <a:ext cx="0" cy="0"/>
          <a:chOff x="0" y="0"/>
          <a:chExt cx="0" cy="0"/>
        </a:xfrm>
      </p:grpSpPr>
      <p:sp>
        <p:nvSpPr>
          <p:cNvPr id="2" name="PlaceHolder 1"/>
          <p:cNvSpPr>
            <a:spLocks noGrp="1"/>
          </p:cNvSpPr>
          <p:nvPr>
            <p:ph type="ftr" idx="29"/>
          </p:nvPr>
        </p:nvSpPr>
        <p:spPr/>
        <p:txBody>
          <a:bodyPr/>
          <a:p>
            <a:r>
              <a:t>Footer</a:t>
            </a:r>
          </a:p>
        </p:txBody>
      </p:sp>
      <p:sp>
        <p:nvSpPr>
          <p:cNvPr id="3" name="PlaceHolder 2"/>
          <p:cNvSpPr>
            <a:spLocks noGrp="1"/>
          </p:cNvSpPr>
          <p:nvPr>
            <p:ph type="sldNum" idx="30"/>
          </p:nvPr>
        </p:nvSpPr>
        <p:spPr/>
        <p:txBody>
          <a:bodyPr/>
          <a:p>
            <a:fld id="{28BEEAEF-1D73-423D-860E-AC1A96B1FC9F}" type="slidenum">
              <a:t>&lt;#&gt;</a:t>
            </a:fld>
          </a:p>
        </p:txBody>
      </p:sp>
      <p:sp>
        <p:nvSpPr>
          <p:cNvPr id="4" name="PlaceHolder 3"/>
          <p:cNvSpPr>
            <a:spLocks noGrp="1"/>
          </p:cNvSpPr>
          <p:nvPr>
            <p:ph type="dt" idx="28"/>
          </p:nvPr>
        </p:nvSpPr>
        <p:spPr/>
        <p:txBody>
          <a:bodyPr/>
          <a:p>
            <a:r>
              <a:rPr lang="uk-UA"/>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PICTURE_WITH_CAPTION_TEXT">
    <p:spTree>
      <p:nvGrpSpPr>
        <p:cNvPr id="1" name=""/>
        <p:cNvGrpSpPr/>
        <p:nvPr/>
      </p:nvGrpSpPr>
      <p:grpSpPr>
        <a:xfrm>
          <a:off x="0" y="0"/>
          <a:ext cx="0" cy="0"/>
          <a:chOff x="0" y="0"/>
          <a:chExt cx="0" cy="0"/>
        </a:xfrm>
      </p:grpSpPr>
      <p:sp>
        <p:nvSpPr>
          <p:cNvPr id="2" name="PlaceHolder 1"/>
          <p:cNvSpPr>
            <a:spLocks noGrp="1"/>
          </p:cNvSpPr>
          <p:nvPr>
            <p:ph type="ftr" idx="32"/>
          </p:nvPr>
        </p:nvSpPr>
        <p:spPr/>
        <p:txBody>
          <a:bodyPr/>
          <a:p>
            <a:r>
              <a:t>Footer</a:t>
            </a:r>
          </a:p>
        </p:txBody>
      </p:sp>
      <p:sp>
        <p:nvSpPr>
          <p:cNvPr id="3" name="PlaceHolder 2"/>
          <p:cNvSpPr>
            <a:spLocks noGrp="1"/>
          </p:cNvSpPr>
          <p:nvPr>
            <p:ph type="sldNum" idx="33"/>
          </p:nvPr>
        </p:nvSpPr>
        <p:spPr/>
        <p:txBody>
          <a:bodyPr/>
          <a:p>
            <a:fld id="{D49EE5BD-DA56-45A2-B36A-6255A25200C9}" type="slidenum">
              <a:t>&lt;#&gt;</a:t>
            </a:fld>
          </a:p>
        </p:txBody>
      </p:sp>
      <p:sp>
        <p:nvSpPr>
          <p:cNvPr id="4" name="PlaceHolder 3"/>
          <p:cNvSpPr>
            <a:spLocks noGrp="1"/>
          </p:cNvSpPr>
          <p:nvPr>
            <p:ph type="dt" idx="31"/>
          </p:nvPr>
        </p:nvSpPr>
        <p:spPr/>
        <p:txBody>
          <a:bodyPr/>
          <a:p>
            <a:r>
              <a:rPr lang="uk-UA"/>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vertTx" preserve="1">
  <p:cSld name="VERTICAL_TEXT">
    <p:spTree>
      <p:nvGrpSpPr>
        <p:cNvPr id="1" name=""/>
        <p:cNvGrpSpPr/>
        <p:nvPr/>
      </p:nvGrpSpPr>
      <p:grpSpPr>
        <a:xfrm>
          <a:off x="0" y="0"/>
          <a:ext cx="0" cy="0"/>
          <a:chOff x="0" y="0"/>
          <a:chExt cx="0" cy="0"/>
        </a:xfrm>
      </p:grpSpPr>
      <p:sp>
        <p:nvSpPr>
          <p:cNvPr id="2" name="PlaceHolder 1"/>
          <p:cNvSpPr>
            <a:spLocks noGrp="1"/>
          </p:cNvSpPr>
          <p:nvPr>
            <p:ph type="ftr" idx="5"/>
          </p:nvPr>
        </p:nvSpPr>
        <p:spPr/>
        <p:txBody>
          <a:bodyPr/>
          <a:p>
            <a:r>
              <a:t>Footer</a:t>
            </a:r>
          </a:p>
        </p:txBody>
      </p:sp>
      <p:sp>
        <p:nvSpPr>
          <p:cNvPr id="3" name="PlaceHolder 2"/>
          <p:cNvSpPr>
            <a:spLocks noGrp="1"/>
          </p:cNvSpPr>
          <p:nvPr>
            <p:ph type="sldNum" idx="6"/>
          </p:nvPr>
        </p:nvSpPr>
        <p:spPr/>
        <p:txBody>
          <a:bodyPr/>
          <a:p>
            <a:fld id="{B42500D9-17AD-4934-8D28-64BE094D8B24}" type="slidenum">
              <a:t>&lt;#&gt;</a:t>
            </a:fld>
          </a:p>
        </p:txBody>
      </p:sp>
      <p:sp>
        <p:nvSpPr>
          <p:cNvPr id="4" name="PlaceHolder 3"/>
          <p:cNvSpPr>
            <a:spLocks noGrp="1"/>
          </p:cNvSpPr>
          <p:nvPr>
            <p:ph type="dt" idx="4"/>
          </p:nvPr>
        </p:nvSpPr>
        <p:spPr/>
        <p:txBody>
          <a:bodyPr/>
          <a:p>
            <a:r>
              <a:rPr lang="uk-UA"/>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vertTitleAndTx" preserve="1">
  <p:cSld name="VERTICAL_TITLE_AND_VERTICAL_TEXT">
    <p:spTree>
      <p:nvGrpSpPr>
        <p:cNvPr id="1" name=""/>
        <p:cNvGrpSpPr/>
        <p:nvPr/>
      </p:nvGrpSpPr>
      <p:grpSpPr>
        <a:xfrm>
          <a:off x="0" y="0"/>
          <a:ext cx="0" cy="0"/>
          <a:chOff x="0" y="0"/>
          <a:chExt cx="0" cy="0"/>
        </a:xfrm>
      </p:grpSpPr>
      <p:sp>
        <p:nvSpPr>
          <p:cNvPr id="2" name="PlaceHolder 1"/>
          <p:cNvSpPr>
            <a:spLocks noGrp="1"/>
          </p:cNvSpPr>
          <p:nvPr>
            <p:ph type="ftr" idx="8"/>
          </p:nvPr>
        </p:nvSpPr>
        <p:spPr/>
        <p:txBody>
          <a:bodyPr/>
          <a:p>
            <a:r>
              <a:t>Footer</a:t>
            </a:r>
          </a:p>
        </p:txBody>
      </p:sp>
      <p:sp>
        <p:nvSpPr>
          <p:cNvPr id="3" name="PlaceHolder 2"/>
          <p:cNvSpPr>
            <a:spLocks noGrp="1"/>
          </p:cNvSpPr>
          <p:nvPr>
            <p:ph type="sldNum" idx="9"/>
          </p:nvPr>
        </p:nvSpPr>
        <p:spPr/>
        <p:txBody>
          <a:bodyPr/>
          <a:p>
            <a:fld id="{A62D360B-AE61-4F49-B02A-C062DBEA79C1}" type="slidenum">
              <a:t>&lt;#&gt;</a:t>
            </a:fld>
          </a:p>
        </p:txBody>
      </p:sp>
      <p:sp>
        <p:nvSpPr>
          <p:cNvPr id="4" name="PlaceHolder 3"/>
          <p:cNvSpPr>
            <a:spLocks noGrp="1"/>
          </p:cNvSpPr>
          <p:nvPr>
            <p:ph type="dt" idx="7"/>
          </p:nvPr>
        </p:nvSpPr>
        <p:spPr/>
        <p:txBody>
          <a:bodyPr/>
          <a:p>
            <a:r>
              <a:rPr lang="uk-UA"/>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OBJECT">
    <p:spTree>
      <p:nvGrpSpPr>
        <p:cNvPr id="1" name=""/>
        <p:cNvGrpSpPr/>
        <p:nvPr/>
      </p:nvGrpSpPr>
      <p:grpSpPr>
        <a:xfrm>
          <a:off x="0" y="0"/>
          <a:ext cx="0" cy="0"/>
          <a:chOff x="0" y="0"/>
          <a:chExt cx="0" cy="0"/>
        </a:xfrm>
      </p:grpSpPr>
      <p:sp>
        <p:nvSpPr>
          <p:cNvPr id="22"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uk-UA" sz="1400" strike="noStrike" u="none">
              <a:solidFill>
                <a:srgbClr val="000000"/>
              </a:solidFill>
              <a:uFillTx/>
              <a:latin typeface="Arial"/>
            </a:endParaRPr>
          </a:p>
        </p:txBody>
      </p:sp>
      <p:sp>
        <p:nvSpPr>
          <p:cNvPr id="23" name="PlaceHolder 2"/>
          <p:cNvSpPr>
            <a:spLocks noGrp="1"/>
          </p:cNvSpPr>
          <p:nvPr>
            <p:ph/>
          </p:nvPr>
        </p:nvSpPr>
        <p:spPr>
          <a:xfrm>
            <a:off x="838080" y="1825560"/>
            <a:ext cx="10515240" cy="4350960"/>
          </a:xfrm>
          <a:prstGeom prst="rect">
            <a:avLst/>
          </a:prstGeom>
          <a:noFill/>
          <a:ln w="0">
            <a:noFill/>
          </a:ln>
        </p:spPr>
        <p:txBody>
          <a:bodyPr lIns="0" rIns="0" tIns="0" bIns="0" anchor="t">
            <a:normAutofit/>
          </a:bodyPr>
          <a:p>
            <a:pPr indent="0">
              <a:spcBef>
                <a:spcPts val="1417"/>
              </a:spcBef>
              <a:buNone/>
            </a:pPr>
            <a:endParaRPr b="0" lang="uk-UA" sz="1400" strike="noStrike" u="none">
              <a:solidFill>
                <a:srgbClr val="000000"/>
              </a:solidFill>
              <a:uFillTx/>
              <a:latin typeface="Arial"/>
            </a:endParaRPr>
          </a:p>
        </p:txBody>
      </p:sp>
      <p:sp>
        <p:nvSpPr>
          <p:cNvPr id="4" name="PlaceHolder 3"/>
          <p:cNvSpPr>
            <a:spLocks noGrp="1"/>
          </p:cNvSpPr>
          <p:nvPr>
            <p:ph type="ftr" idx="11"/>
          </p:nvPr>
        </p:nvSpPr>
        <p:spPr/>
        <p:txBody>
          <a:bodyPr/>
          <a:p>
            <a:r>
              <a:t>Footer</a:t>
            </a:r>
          </a:p>
        </p:txBody>
      </p:sp>
      <p:sp>
        <p:nvSpPr>
          <p:cNvPr id="5" name="PlaceHolder 4"/>
          <p:cNvSpPr>
            <a:spLocks noGrp="1"/>
          </p:cNvSpPr>
          <p:nvPr>
            <p:ph type="sldNum" idx="12"/>
          </p:nvPr>
        </p:nvSpPr>
        <p:spPr/>
        <p:txBody>
          <a:bodyPr/>
          <a:p>
            <a:fld id="{2A8F7429-4FEC-446B-B926-888690641252}" type="slidenum">
              <a:t>&lt;#&gt;</a:t>
            </a:fld>
          </a:p>
        </p:txBody>
      </p:sp>
      <p:sp>
        <p:nvSpPr>
          <p:cNvPr id="6" name="PlaceHolder 5"/>
          <p:cNvSpPr>
            <a:spLocks noGrp="1"/>
          </p:cNvSpPr>
          <p:nvPr>
            <p:ph type="dt" idx="10"/>
          </p:nvPr>
        </p:nvSpPr>
        <p:spPr/>
        <p:txBody>
          <a:bodyPr/>
          <a:p>
            <a:r>
              <a:rPr lang="uk-UA"/>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SECTION_HEADER">
    <p:spTree>
      <p:nvGrpSpPr>
        <p:cNvPr id="1" name=""/>
        <p:cNvGrpSpPr/>
        <p:nvPr/>
      </p:nvGrpSpPr>
      <p:grpSpPr>
        <a:xfrm>
          <a:off x="0" y="0"/>
          <a:ext cx="0" cy="0"/>
          <a:chOff x="0" y="0"/>
          <a:chExt cx="0" cy="0"/>
        </a:xfrm>
      </p:grpSpPr>
      <p:sp>
        <p:nvSpPr>
          <p:cNvPr id="2" name="PlaceHolder 1"/>
          <p:cNvSpPr>
            <a:spLocks noGrp="1"/>
          </p:cNvSpPr>
          <p:nvPr>
            <p:ph type="ftr" idx="14"/>
          </p:nvPr>
        </p:nvSpPr>
        <p:spPr/>
        <p:txBody>
          <a:bodyPr/>
          <a:p>
            <a:r>
              <a:t>Footer</a:t>
            </a:r>
          </a:p>
        </p:txBody>
      </p:sp>
      <p:sp>
        <p:nvSpPr>
          <p:cNvPr id="3" name="PlaceHolder 2"/>
          <p:cNvSpPr>
            <a:spLocks noGrp="1"/>
          </p:cNvSpPr>
          <p:nvPr>
            <p:ph type="sldNum" idx="15"/>
          </p:nvPr>
        </p:nvSpPr>
        <p:spPr/>
        <p:txBody>
          <a:bodyPr/>
          <a:p>
            <a:fld id="{56A1AB05-A6F1-423F-B733-D3DACF0B45F3}" type="slidenum">
              <a:t>&lt;#&gt;</a:t>
            </a:fld>
          </a:p>
        </p:txBody>
      </p:sp>
      <p:sp>
        <p:nvSpPr>
          <p:cNvPr id="4" name="PlaceHolder 3"/>
          <p:cNvSpPr>
            <a:spLocks noGrp="1"/>
          </p:cNvSpPr>
          <p:nvPr>
            <p:ph type="dt" idx="13"/>
          </p:nvPr>
        </p:nvSpPr>
        <p:spPr/>
        <p:txBody>
          <a:bodyPr/>
          <a:p>
            <a:r>
              <a:rPr lang="uk-UA"/>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WO_OBJECTS">
    <p:spTree>
      <p:nvGrpSpPr>
        <p:cNvPr id="1" name=""/>
        <p:cNvGrpSpPr/>
        <p:nvPr/>
      </p:nvGrpSpPr>
      <p:grpSpPr>
        <a:xfrm>
          <a:off x="0" y="0"/>
          <a:ext cx="0" cy="0"/>
          <a:chOff x="0" y="0"/>
          <a:chExt cx="0" cy="0"/>
        </a:xfrm>
      </p:grpSpPr>
      <p:sp>
        <p:nvSpPr>
          <p:cNvPr id="35"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uk-UA" sz="1400" strike="noStrike" u="none">
              <a:solidFill>
                <a:srgbClr val="000000"/>
              </a:solidFill>
              <a:uFillTx/>
              <a:latin typeface="Arial"/>
            </a:endParaRPr>
          </a:p>
        </p:txBody>
      </p:sp>
      <p:sp>
        <p:nvSpPr>
          <p:cNvPr id="36" name="PlaceHolder 2"/>
          <p:cNvSpPr>
            <a:spLocks noGrp="1"/>
          </p:cNvSpPr>
          <p:nvPr>
            <p:ph/>
          </p:nvPr>
        </p:nvSpPr>
        <p:spPr>
          <a:xfrm>
            <a:off x="838080" y="1825560"/>
            <a:ext cx="5131080" cy="4350960"/>
          </a:xfrm>
          <a:prstGeom prst="rect">
            <a:avLst/>
          </a:prstGeom>
          <a:noFill/>
          <a:ln w="0">
            <a:noFill/>
          </a:ln>
        </p:spPr>
        <p:txBody>
          <a:bodyPr lIns="0" rIns="0" tIns="0" bIns="0" anchor="t">
            <a:normAutofit/>
          </a:bodyPr>
          <a:p>
            <a:pPr indent="0">
              <a:spcBef>
                <a:spcPts val="1417"/>
              </a:spcBef>
              <a:buNone/>
            </a:pPr>
            <a:endParaRPr b="0" lang="uk-UA" sz="1400" strike="noStrike" u="none">
              <a:solidFill>
                <a:srgbClr val="000000"/>
              </a:solidFill>
              <a:uFillTx/>
              <a:latin typeface="Arial"/>
            </a:endParaRPr>
          </a:p>
        </p:txBody>
      </p:sp>
      <p:sp>
        <p:nvSpPr>
          <p:cNvPr id="37" name="PlaceHolder 3"/>
          <p:cNvSpPr>
            <a:spLocks noGrp="1"/>
          </p:cNvSpPr>
          <p:nvPr>
            <p:ph/>
          </p:nvPr>
        </p:nvSpPr>
        <p:spPr>
          <a:xfrm>
            <a:off x="6226200" y="1825560"/>
            <a:ext cx="5131080" cy="4350960"/>
          </a:xfrm>
          <a:prstGeom prst="rect">
            <a:avLst/>
          </a:prstGeom>
          <a:noFill/>
          <a:ln w="0">
            <a:noFill/>
          </a:ln>
        </p:spPr>
        <p:txBody>
          <a:bodyPr lIns="0" rIns="0" tIns="0" bIns="0" anchor="t">
            <a:normAutofit/>
          </a:bodyPr>
          <a:p>
            <a:pPr indent="0">
              <a:spcBef>
                <a:spcPts val="1417"/>
              </a:spcBef>
              <a:buNone/>
            </a:pPr>
            <a:endParaRPr b="0" lang="uk-UA" sz="1400" strike="noStrike" u="none">
              <a:solidFill>
                <a:srgbClr val="000000"/>
              </a:solidFill>
              <a:uFillTx/>
              <a:latin typeface="Arial"/>
            </a:endParaRPr>
          </a:p>
        </p:txBody>
      </p:sp>
      <p:sp>
        <p:nvSpPr>
          <p:cNvPr id="5" name="PlaceHolder 4"/>
          <p:cNvSpPr>
            <a:spLocks noGrp="1"/>
          </p:cNvSpPr>
          <p:nvPr>
            <p:ph type="ftr" idx="17"/>
          </p:nvPr>
        </p:nvSpPr>
        <p:spPr/>
        <p:txBody>
          <a:bodyPr/>
          <a:p>
            <a:r>
              <a:t>Footer</a:t>
            </a:r>
          </a:p>
        </p:txBody>
      </p:sp>
      <p:sp>
        <p:nvSpPr>
          <p:cNvPr id="6" name="PlaceHolder 5"/>
          <p:cNvSpPr>
            <a:spLocks noGrp="1"/>
          </p:cNvSpPr>
          <p:nvPr>
            <p:ph type="sldNum" idx="18"/>
          </p:nvPr>
        </p:nvSpPr>
        <p:spPr/>
        <p:txBody>
          <a:bodyPr/>
          <a:p>
            <a:fld id="{8195C2D2-B1F5-4086-8060-627736CFB627}" type="slidenum">
              <a:t>&lt;#&gt;</a:t>
            </a:fld>
          </a:p>
        </p:txBody>
      </p:sp>
      <p:sp>
        <p:nvSpPr>
          <p:cNvPr id="7" name="PlaceHolder 6"/>
          <p:cNvSpPr>
            <a:spLocks noGrp="1"/>
          </p:cNvSpPr>
          <p:nvPr>
            <p:ph type="dt" idx="16"/>
          </p:nvPr>
        </p:nvSpPr>
        <p:spPr/>
        <p:txBody>
          <a:bodyPr/>
          <a:p>
            <a:r>
              <a:rPr lang="uk-UA"/>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WO_OBJECTS_WITH_TEXT">
    <p:spTree>
      <p:nvGrpSpPr>
        <p:cNvPr id="1" name=""/>
        <p:cNvGrpSpPr/>
        <p:nvPr/>
      </p:nvGrpSpPr>
      <p:grpSpPr>
        <a:xfrm>
          <a:off x="0" y="0"/>
          <a:ext cx="0" cy="0"/>
          <a:chOff x="0" y="0"/>
          <a:chExt cx="0" cy="0"/>
        </a:xfrm>
      </p:grpSpPr>
      <p:sp>
        <p:nvSpPr>
          <p:cNvPr id="2" name="PlaceHolder 1"/>
          <p:cNvSpPr>
            <a:spLocks noGrp="1"/>
          </p:cNvSpPr>
          <p:nvPr>
            <p:ph type="ftr" idx="20"/>
          </p:nvPr>
        </p:nvSpPr>
        <p:spPr/>
        <p:txBody>
          <a:bodyPr/>
          <a:p>
            <a:r>
              <a:t>Footer</a:t>
            </a:r>
          </a:p>
        </p:txBody>
      </p:sp>
      <p:sp>
        <p:nvSpPr>
          <p:cNvPr id="3" name="PlaceHolder 2"/>
          <p:cNvSpPr>
            <a:spLocks noGrp="1"/>
          </p:cNvSpPr>
          <p:nvPr>
            <p:ph type="sldNum" idx="21"/>
          </p:nvPr>
        </p:nvSpPr>
        <p:spPr/>
        <p:txBody>
          <a:bodyPr/>
          <a:p>
            <a:fld id="{E6BB909E-0149-4E5D-B514-DE64210D4C19}" type="slidenum">
              <a:t>&lt;#&gt;</a:t>
            </a:fld>
          </a:p>
        </p:txBody>
      </p:sp>
      <p:sp>
        <p:nvSpPr>
          <p:cNvPr id="4" name="PlaceHolder 3"/>
          <p:cNvSpPr>
            <a:spLocks noGrp="1"/>
          </p:cNvSpPr>
          <p:nvPr>
            <p:ph type="dt" idx="19"/>
          </p:nvPr>
        </p:nvSpPr>
        <p:spPr/>
        <p:txBody>
          <a:bodyPr/>
          <a:p>
            <a:r>
              <a:rPr lang="uk-UA"/>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_ONLY">
    <p:spTree>
      <p:nvGrpSpPr>
        <p:cNvPr id="1" name=""/>
        <p:cNvGrpSpPr/>
        <p:nvPr/>
      </p:nvGrpSpPr>
      <p:grpSpPr>
        <a:xfrm>
          <a:off x="0" y="0"/>
          <a:ext cx="0" cy="0"/>
          <a:chOff x="0" y="0"/>
          <a:chExt cx="0" cy="0"/>
        </a:xfrm>
      </p:grpSpPr>
      <p:sp>
        <p:nvSpPr>
          <p:cNvPr id="50"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uk-UA" sz="1400" strike="noStrike" u="none">
              <a:solidFill>
                <a:srgbClr val="000000"/>
              </a:solidFill>
              <a:uFillTx/>
              <a:latin typeface="Arial"/>
            </a:endParaRPr>
          </a:p>
        </p:txBody>
      </p:sp>
      <p:sp>
        <p:nvSpPr>
          <p:cNvPr id="3" name="PlaceHolder 2"/>
          <p:cNvSpPr>
            <a:spLocks noGrp="1"/>
          </p:cNvSpPr>
          <p:nvPr>
            <p:ph type="ftr" idx="23"/>
          </p:nvPr>
        </p:nvSpPr>
        <p:spPr/>
        <p:txBody>
          <a:bodyPr/>
          <a:p>
            <a:r>
              <a:t>Footer</a:t>
            </a:r>
          </a:p>
        </p:txBody>
      </p:sp>
      <p:sp>
        <p:nvSpPr>
          <p:cNvPr id="4" name="PlaceHolder 3"/>
          <p:cNvSpPr>
            <a:spLocks noGrp="1"/>
          </p:cNvSpPr>
          <p:nvPr>
            <p:ph type="sldNum" idx="24"/>
          </p:nvPr>
        </p:nvSpPr>
        <p:spPr/>
        <p:txBody>
          <a:bodyPr/>
          <a:p>
            <a:fld id="{0B948DE7-04C2-4EB2-882F-1B6C3F04041E}" type="slidenum">
              <a:t>&lt;#&gt;</a:t>
            </a:fld>
          </a:p>
        </p:txBody>
      </p:sp>
      <p:sp>
        <p:nvSpPr>
          <p:cNvPr id="5" name="PlaceHolder 4"/>
          <p:cNvSpPr>
            <a:spLocks noGrp="1"/>
          </p:cNvSpPr>
          <p:nvPr>
            <p:ph type="dt" idx="22"/>
          </p:nvPr>
        </p:nvSpPr>
        <p:spPr/>
        <p:txBody>
          <a:bodyPr/>
          <a:p>
            <a:r>
              <a:rPr lang="uk-UA"/>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p:spTree>
      <p:nvGrpSpPr>
        <p:cNvPr id="1" name=""/>
        <p:cNvGrpSpPr/>
        <p:nvPr/>
      </p:nvGrpSpPr>
      <p:grpSpPr>
        <a:xfrm>
          <a:off x="0" y="0"/>
          <a:ext cx="0" cy="0"/>
          <a:chOff x="0" y="0"/>
          <a:chExt cx="0" cy="0"/>
        </a:xfrm>
      </p:grpSpPr>
      <p:sp>
        <p:nvSpPr>
          <p:cNvPr id="2" name="PlaceHolder 1"/>
          <p:cNvSpPr>
            <a:spLocks noGrp="1"/>
          </p:cNvSpPr>
          <p:nvPr>
            <p:ph type="ftr" idx="26"/>
          </p:nvPr>
        </p:nvSpPr>
        <p:spPr/>
        <p:txBody>
          <a:bodyPr/>
          <a:p>
            <a:r>
              <a:t>Footer</a:t>
            </a:r>
          </a:p>
        </p:txBody>
      </p:sp>
      <p:sp>
        <p:nvSpPr>
          <p:cNvPr id="3" name="PlaceHolder 2"/>
          <p:cNvSpPr>
            <a:spLocks noGrp="1"/>
          </p:cNvSpPr>
          <p:nvPr>
            <p:ph type="sldNum" idx="27"/>
          </p:nvPr>
        </p:nvSpPr>
        <p:spPr/>
        <p:txBody>
          <a:bodyPr/>
          <a:p>
            <a:fld id="{20913931-6599-49D6-ACE8-242BFCDCFB50}" type="slidenum">
              <a:t>&lt;#&gt;</a:t>
            </a:fld>
          </a:p>
        </p:txBody>
      </p:sp>
      <p:sp>
        <p:nvSpPr>
          <p:cNvPr id="4" name="PlaceHolder 3"/>
          <p:cNvSpPr>
            <a:spLocks noGrp="1"/>
          </p:cNvSpPr>
          <p:nvPr>
            <p:ph type="dt" idx="25"/>
          </p:nvPr>
        </p:nvSpPr>
        <p:spPr/>
        <p:txBody>
          <a:bodyPr/>
          <a:p>
            <a:r>
              <a:rPr lang="uk-UA"/>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slideLayout" Target="../slideLayouts/slideLayout1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23880" y="1122480"/>
            <a:ext cx="9143640" cy="2387160"/>
          </a:xfrm>
          <a:prstGeom prst="rect">
            <a:avLst/>
          </a:prstGeom>
          <a:noFill/>
          <a:ln w="0">
            <a:noFill/>
          </a:ln>
        </p:spPr>
        <p:txBody>
          <a:bodyPr lIns="91440" rIns="91440" tIns="45720" bIns="45720" anchor="b">
            <a:normAutofit fontScale="92500" lnSpcReduction="9999"/>
          </a:bodyPr>
          <a:p>
            <a:pPr indent="0">
              <a:buNone/>
            </a:pPr>
            <a:r>
              <a:rPr b="0" lang="uk-UA" sz="6000" strike="noStrike" u="none">
                <a:solidFill>
                  <a:srgbClr val="000000"/>
                </a:solidFill>
                <a:uFillTx/>
                <a:latin typeface="Arial"/>
              </a:rPr>
              <a:t>Для правки тексту заголовка клацніть мишею</a:t>
            </a:r>
            <a:endParaRPr b="0" lang="uk-UA" sz="6000" strike="noStrike" u="none">
              <a:solidFill>
                <a:srgbClr val="000000"/>
              </a:solidFill>
              <a:uFillTx/>
              <a:latin typeface="Arial"/>
            </a:endParaRPr>
          </a:p>
        </p:txBody>
      </p:sp>
      <p:sp>
        <p:nvSpPr>
          <p:cNvPr id="1" name="PlaceHolder 2"/>
          <p:cNvSpPr>
            <a:spLocks noGrp="1"/>
          </p:cNvSpPr>
          <p:nvPr>
            <p:ph type="dt" idx="1"/>
          </p:nvPr>
        </p:nvSpPr>
        <p:spPr>
          <a:xfrm>
            <a:off x="838080" y="6356520"/>
            <a:ext cx="2742840" cy="364680"/>
          </a:xfrm>
          <a:prstGeom prst="rect">
            <a:avLst/>
          </a:prstGeom>
          <a:noFill/>
          <a:ln w="0">
            <a:noFill/>
          </a:ln>
        </p:spPr>
        <p:txBody>
          <a:bodyPr lIns="91440" rIns="91440" tIns="45720" bIns="45720" anchor="ctr">
            <a:noAutofit/>
          </a:bodyPr>
          <a:lstStyle>
            <a:lvl1pPr indent="0">
              <a:buNone/>
              <a:defRPr b="0" lang="uk-UA" sz="1400" strike="noStrike" u="none">
                <a:solidFill>
                  <a:srgbClr val="000000"/>
                </a:solidFill>
                <a:uFillTx/>
                <a:latin typeface="Times New Roman"/>
              </a:defRPr>
            </a:lvl1pPr>
          </a:lstStyle>
          <a:p>
            <a:pPr indent="0">
              <a:buNone/>
            </a:pPr>
            <a:r>
              <a:rPr b="0" lang="uk-UA" sz="1400" strike="noStrike" u="none">
                <a:solidFill>
                  <a:srgbClr val="000000"/>
                </a:solidFill>
                <a:uFillTx/>
                <a:latin typeface="Times New Roman"/>
              </a:rPr>
              <a:t>&lt;дата/час&gt;</a:t>
            </a:r>
            <a:endParaRPr b="0" lang="uk-UA" sz="1400" strike="noStrike" u="none">
              <a:solidFill>
                <a:srgbClr val="000000"/>
              </a:solidFill>
              <a:uFillTx/>
              <a:latin typeface="Times New Roman"/>
            </a:endParaRPr>
          </a:p>
        </p:txBody>
      </p:sp>
      <p:sp>
        <p:nvSpPr>
          <p:cNvPr id="2" name="PlaceHolder 3"/>
          <p:cNvSpPr>
            <a:spLocks noGrp="1"/>
          </p:cNvSpPr>
          <p:nvPr>
            <p:ph type="ftr" idx="2"/>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uk-UA" sz="1400" strike="noStrike" u="none">
                <a:solidFill>
                  <a:srgbClr val="000000"/>
                </a:solidFill>
                <a:uFillTx/>
                <a:latin typeface="Times New Roman"/>
              </a:defRPr>
            </a:lvl1pPr>
          </a:lstStyle>
          <a:p>
            <a:pPr indent="0" algn="ctr">
              <a:buNone/>
            </a:pPr>
            <a:r>
              <a:rPr b="0" lang="uk-UA" sz="1400" strike="noStrike" u="none">
                <a:solidFill>
                  <a:srgbClr val="000000"/>
                </a:solidFill>
                <a:uFillTx/>
                <a:latin typeface="Times New Roman"/>
              </a:rPr>
              <a:t>&lt;нижній колонтитул&gt;</a:t>
            </a:r>
            <a:endParaRPr b="0" lang="uk-UA" sz="1400" strike="noStrike" u="none">
              <a:solidFill>
                <a:srgbClr val="000000"/>
              </a:solidFill>
              <a:uFillTx/>
              <a:latin typeface="Times New Roman"/>
            </a:endParaRPr>
          </a:p>
        </p:txBody>
      </p:sp>
      <p:sp>
        <p:nvSpPr>
          <p:cNvPr id="3" name="PlaceHolder 4"/>
          <p:cNvSpPr>
            <a:spLocks noGrp="1"/>
          </p:cNvSpPr>
          <p:nvPr>
            <p:ph type="sldNum" idx="3"/>
          </p:nvPr>
        </p:nvSpPr>
        <p:spPr>
          <a:xfrm>
            <a:off x="8610480" y="6356520"/>
            <a:ext cx="2742840" cy="364680"/>
          </a:xfrm>
          <a:prstGeom prst="rect">
            <a:avLst/>
          </a:prstGeom>
          <a:noFill/>
          <a:ln w="0">
            <a:noFill/>
          </a:ln>
        </p:spPr>
        <p:txBody>
          <a:bodyPr lIns="91440" rIns="91440" tIns="45720" bIns="45720" anchor="ctr">
            <a:noAutofit/>
          </a:bodyPr>
          <a:lstStyle>
            <a:lvl1pPr indent="0" algn="r">
              <a:lnSpc>
                <a:spcPct val="100000"/>
              </a:lnSpc>
              <a:buNone/>
              <a:tabLst>
                <a:tab algn="l" pos="0"/>
              </a:tabLst>
              <a:defRPr b="0" lang="uk-UA" sz="1200" strike="noStrike" u="none">
                <a:solidFill>
                  <a:srgbClr val="888888"/>
                </a:solidFill>
                <a:uFillTx/>
                <a:latin typeface="Calibri"/>
                <a:ea typeface="Calibri"/>
              </a:defRPr>
            </a:lvl1pPr>
          </a:lstStyle>
          <a:p>
            <a:pPr indent="0" algn="r">
              <a:lnSpc>
                <a:spcPct val="100000"/>
              </a:lnSpc>
              <a:buNone/>
              <a:tabLst>
                <a:tab algn="l" pos="0"/>
              </a:tabLst>
            </a:pPr>
            <a:fld id="{33C59CB6-C330-4C43-AE79-E09B1FF1BBEE}" type="slidenum">
              <a:rPr b="0" lang="uk-UA" sz="1200" strike="noStrike" u="none">
                <a:solidFill>
                  <a:srgbClr val="888888"/>
                </a:solidFill>
                <a:uFillTx/>
                <a:latin typeface="Calibri"/>
                <a:ea typeface="Calibri"/>
              </a:rPr>
              <a:t>&lt;номер&gt;</a:t>
            </a:fld>
            <a:endParaRPr b="0" lang="uk-UA" sz="1200" strike="noStrike" u="none">
              <a:solidFill>
                <a:srgbClr val="000000"/>
              </a:solidFill>
              <a:uFillTx/>
              <a:latin typeface="Times New Roman"/>
            </a:endParaRPr>
          </a:p>
        </p:txBody>
      </p:sp>
      <p:sp>
        <p:nvSpPr>
          <p:cNvPr id="4" name="PlaceHolder 5"/>
          <p:cNvSpPr>
            <a:spLocks noGrp="1"/>
          </p:cNvSpPr>
          <p:nvPr>
            <p:ph type="body"/>
          </p:nvPr>
        </p:nvSpPr>
        <p:spPr>
          <a:xfrm>
            <a:off x="609480" y="1604520"/>
            <a:ext cx="109724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uk-UA" sz="1400" strike="noStrike" u="none">
                <a:solidFill>
                  <a:srgbClr val="000000"/>
                </a:solidFill>
                <a:uFillTx/>
                <a:latin typeface="Arial"/>
              </a:rPr>
              <a:t>Для редагування структури клацніть мишею</a:t>
            </a:r>
            <a:endParaRPr b="0" lang="uk-UA" sz="1400" strike="noStrike" u="none">
              <a:solidFill>
                <a:srgbClr val="000000"/>
              </a:solidFill>
              <a:uFillTx/>
              <a:latin typeface="Arial"/>
            </a:endParaRPr>
          </a:p>
          <a:p>
            <a:pPr lvl="1" marL="864000" indent="-324000">
              <a:spcBef>
                <a:spcPts val="1134"/>
              </a:spcBef>
              <a:buClr>
                <a:srgbClr val="000000"/>
              </a:buClr>
              <a:buSzPct val="75000"/>
              <a:buFont typeface="Symbol" charset="2"/>
              <a:buChar char=""/>
            </a:pPr>
            <a:r>
              <a:rPr b="0" lang="uk-UA" sz="1400" strike="noStrike" u="none">
                <a:solidFill>
                  <a:srgbClr val="000000"/>
                </a:solidFill>
                <a:uFillTx/>
                <a:latin typeface="Arial"/>
              </a:rPr>
              <a:t>Другий рівень структури</a:t>
            </a:r>
            <a:endParaRPr b="0" lang="uk-UA" sz="1400" strike="noStrike" u="none">
              <a:solidFill>
                <a:srgbClr val="000000"/>
              </a:solidFill>
              <a:uFillTx/>
              <a:latin typeface="Arial"/>
            </a:endParaRPr>
          </a:p>
          <a:p>
            <a:pPr lvl="2" marL="1296000" indent="-288000">
              <a:spcBef>
                <a:spcPts val="850"/>
              </a:spcBef>
              <a:buClr>
                <a:srgbClr val="000000"/>
              </a:buClr>
              <a:buSzPct val="45000"/>
              <a:buFont typeface="Wingdings" charset="2"/>
              <a:buChar char=""/>
            </a:pPr>
            <a:r>
              <a:rPr b="0" lang="uk-UA" sz="1400" strike="noStrike" u="none">
                <a:solidFill>
                  <a:srgbClr val="000000"/>
                </a:solidFill>
                <a:uFillTx/>
                <a:latin typeface="Arial"/>
              </a:rPr>
              <a:t>Третій рівень структури</a:t>
            </a:r>
            <a:endParaRPr b="0" lang="uk-UA" sz="1400" strike="noStrike" u="none">
              <a:solidFill>
                <a:srgbClr val="000000"/>
              </a:solidFill>
              <a:uFillTx/>
              <a:latin typeface="Arial"/>
            </a:endParaRPr>
          </a:p>
          <a:p>
            <a:pPr lvl="3" marL="1728000" indent="-216000">
              <a:spcBef>
                <a:spcPts val="567"/>
              </a:spcBef>
              <a:buClr>
                <a:srgbClr val="000000"/>
              </a:buClr>
              <a:buSzPct val="75000"/>
              <a:buFont typeface="Symbol" charset="2"/>
              <a:buChar char=""/>
            </a:pPr>
            <a:r>
              <a:rPr b="0" lang="uk-UA" sz="1400" strike="noStrike" u="none">
                <a:solidFill>
                  <a:srgbClr val="000000"/>
                </a:solidFill>
                <a:uFillTx/>
                <a:latin typeface="Arial"/>
              </a:rPr>
              <a:t>Четвертий рівень структури</a:t>
            </a:r>
            <a:endParaRPr b="0" lang="uk-UA" sz="1400" strike="noStrike" u="none">
              <a:solidFill>
                <a:srgbClr val="000000"/>
              </a:solidFill>
              <a:uFillTx/>
              <a:latin typeface="Arial"/>
            </a:endParaRPr>
          </a:p>
          <a:p>
            <a:pPr lvl="4" marL="2160000" indent="-216000">
              <a:spcBef>
                <a:spcPts val="283"/>
              </a:spcBef>
              <a:buClr>
                <a:srgbClr val="000000"/>
              </a:buClr>
              <a:buSzPct val="45000"/>
              <a:buFont typeface="Wingdings" charset="2"/>
              <a:buChar char=""/>
            </a:pPr>
            <a:r>
              <a:rPr b="0" lang="uk-UA" sz="2000" strike="noStrike" u="none">
                <a:solidFill>
                  <a:srgbClr val="000000"/>
                </a:solidFill>
                <a:uFillTx/>
                <a:latin typeface="Arial"/>
              </a:rPr>
              <a:t>П'ятий рівень структури</a:t>
            </a:r>
            <a:endParaRPr b="0" lang="uk-UA" sz="2000" strike="noStrike" u="none">
              <a:solidFill>
                <a:srgbClr val="000000"/>
              </a:solidFill>
              <a:uFillTx/>
              <a:latin typeface="Arial"/>
            </a:endParaRPr>
          </a:p>
          <a:p>
            <a:pPr lvl="5" marL="2592000" indent="-216000">
              <a:spcBef>
                <a:spcPts val="283"/>
              </a:spcBef>
              <a:buClr>
                <a:srgbClr val="000000"/>
              </a:buClr>
              <a:buSzPct val="45000"/>
              <a:buFont typeface="Wingdings" charset="2"/>
              <a:buChar char=""/>
            </a:pPr>
            <a:r>
              <a:rPr b="0" lang="uk-UA" sz="2000" strike="noStrike" u="none">
                <a:solidFill>
                  <a:srgbClr val="000000"/>
                </a:solidFill>
                <a:uFillTx/>
                <a:latin typeface="Arial"/>
              </a:rPr>
              <a:t>Шостий рівень структури</a:t>
            </a:r>
            <a:endParaRPr b="0" lang="uk-UA" sz="2000" strike="noStrike" u="none">
              <a:solidFill>
                <a:srgbClr val="000000"/>
              </a:solidFill>
              <a:uFillTx/>
              <a:latin typeface="Arial"/>
            </a:endParaRPr>
          </a:p>
          <a:p>
            <a:pPr lvl="6" marL="3024000" indent="-216000">
              <a:spcBef>
                <a:spcPts val="283"/>
              </a:spcBef>
              <a:buClr>
                <a:srgbClr val="000000"/>
              </a:buClr>
              <a:buSzPct val="45000"/>
              <a:buFont typeface="Wingdings" charset="2"/>
              <a:buChar char=""/>
            </a:pPr>
            <a:r>
              <a:rPr b="0" lang="uk-UA" sz="2000" strike="noStrike" u="none">
                <a:solidFill>
                  <a:srgbClr val="000000"/>
                </a:solidFill>
                <a:uFillTx/>
                <a:latin typeface="Arial"/>
              </a:rPr>
              <a:t>Сьомий рівень структури</a:t>
            </a:r>
            <a:endParaRPr b="0" lang="uk-UA" sz="2000" strike="noStrike" u="none">
              <a:solidFill>
                <a:srgbClr val="000000"/>
              </a:solidFill>
              <a:uFillTx/>
              <a:latin typeface="Arial"/>
            </a:endParaRPr>
          </a:p>
        </p:txBody>
      </p:sp>
    </p:spTree>
  </p:cSld>
  <p:clrMap bg1="lt1" tx1="dk1" bg2="dk2" tx2="lt2" accent1="accent1" accent2="accent2" accent3="accent3" accent4="accent4" accent5="accent5" accent6="accent6" hlink="hlink" folHlink="folHlink"/>
  <p:sldLayoutIdLst>
    <p:sldLayoutId id="2147483649" r:id="rId2"/>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54" name="PlaceHolder 1"/>
          <p:cNvSpPr>
            <a:spLocks noGrp="1"/>
          </p:cNvSpPr>
          <p:nvPr>
            <p:ph type="title"/>
          </p:nvPr>
        </p:nvSpPr>
        <p:spPr>
          <a:xfrm>
            <a:off x="839880" y="457200"/>
            <a:ext cx="3931920" cy="1599840"/>
          </a:xfrm>
          <a:prstGeom prst="rect">
            <a:avLst/>
          </a:prstGeom>
          <a:noFill/>
          <a:ln w="0">
            <a:noFill/>
          </a:ln>
        </p:spPr>
        <p:txBody>
          <a:bodyPr lIns="91440" rIns="91440" tIns="45720" bIns="45720" anchor="b">
            <a:normAutofit/>
          </a:bodyPr>
          <a:p>
            <a:pPr indent="0">
              <a:buNone/>
            </a:pPr>
            <a:r>
              <a:rPr b="0" lang="uk-UA" sz="3200" strike="noStrike" u="none">
                <a:solidFill>
                  <a:srgbClr val="000000"/>
                </a:solidFill>
                <a:uFillTx/>
                <a:latin typeface="Arial"/>
              </a:rPr>
              <a:t>Для правки тексту заголовка клацніть мишею</a:t>
            </a:r>
            <a:endParaRPr b="0" lang="uk-UA" sz="3200" strike="noStrike" u="none">
              <a:solidFill>
                <a:srgbClr val="000000"/>
              </a:solidFill>
              <a:uFillTx/>
              <a:latin typeface="Arial"/>
            </a:endParaRPr>
          </a:p>
        </p:txBody>
      </p:sp>
      <p:sp>
        <p:nvSpPr>
          <p:cNvPr id="55" name="PlaceHolder 2"/>
          <p:cNvSpPr>
            <a:spLocks noGrp="1"/>
          </p:cNvSpPr>
          <p:nvPr>
            <p:ph type="body"/>
          </p:nvPr>
        </p:nvSpPr>
        <p:spPr>
          <a:xfrm>
            <a:off x="5183280" y="987480"/>
            <a:ext cx="6171840" cy="4873320"/>
          </a:xfrm>
          <a:prstGeom prst="rect">
            <a:avLst/>
          </a:prstGeom>
          <a:noFill/>
          <a:ln w="0">
            <a:noFill/>
          </a:ln>
        </p:spPr>
        <p:txBody>
          <a:bodyPr lIns="91440" rIns="91440" tIns="45720" bIns="45720" anchor="t">
            <a:normAutofit fontScale="92500" lnSpcReduction="19999"/>
          </a:bodyPr>
          <a:p>
            <a:pPr marL="432000" indent="-324000">
              <a:spcBef>
                <a:spcPts val="1417"/>
              </a:spcBef>
              <a:buClr>
                <a:srgbClr val="000000"/>
              </a:buClr>
              <a:buSzPct val="45000"/>
              <a:buFont typeface="Wingdings" charset="2"/>
              <a:buChar char=""/>
            </a:pPr>
            <a:r>
              <a:rPr b="0" lang="uk-UA" sz="3200" strike="noStrike" u="none">
                <a:solidFill>
                  <a:srgbClr val="000000"/>
                </a:solidFill>
                <a:uFillTx/>
                <a:latin typeface="Arial"/>
              </a:rPr>
              <a:t>Для редагування структури клацніть мишею</a:t>
            </a:r>
            <a:endParaRPr b="0" lang="uk-UA" sz="3200" strike="noStrike" u="none">
              <a:solidFill>
                <a:srgbClr val="000000"/>
              </a:solidFill>
              <a:uFillTx/>
              <a:latin typeface="Arial"/>
            </a:endParaRPr>
          </a:p>
          <a:p>
            <a:pPr lvl="1" marL="864000" indent="-324000">
              <a:spcBef>
                <a:spcPts val="1134"/>
              </a:spcBef>
              <a:buClr>
                <a:srgbClr val="000000"/>
              </a:buClr>
              <a:buSzPct val="75000"/>
              <a:buFont typeface="Symbol" charset="2"/>
              <a:buChar char=""/>
            </a:pPr>
            <a:r>
              <a:rPr b="0" lang="uk-UA" sz="3200" strike="noStrike" u="none">
                <a:solidFill>
                  <a:srgbClr val="000000"/>
                </a:solidFill>
                <a:uFillTx/>
                <a:latin typeface="Arial"/>
              </a:rPr>
              <a:t>Другий рівень структури</a:t>
            </a:r>
            <a:endParaRPr b="0" lang="uk-UA" sz="3200" strike="noStrike" u="none">
              <a:solidFill>
                <a:srgbClr val="000000"/>
              </a:solidFill>
              <a:uFillTx/>
              <a:latin typeface="Arial"/>
            </a:endParaRPr>
          </a:p>
          <a:p>
            <a:pPr lvl="2" marL="1296000" indent="-288000">
              <a:spcBef>
                <a:spcPts val="850"/>
              </a:spcBef>
              <a:buClr>
                <a:srgbClr val="000000"/>
              </a:buClr>
              <a:buSzPct val="45000"/>
              <a:buFont typeface="Wingdings" charset="2"/>
              <a:buChar char=""/>
            </a:pPr>
            <a:r>
              <a:rPr b="0" lang="uk-UA" sz="3200" strike="noStrike" u="none">
                <a:solidFill>
                  <a:srgbClr val="000000"/>
                </a:solidFill>
                <a:uFillTx/>
                <a:latin typeface="Arial"/>
              </a:rPr>
              <a:t>Третій рівень структури</a:t>
            </a:r>
            <a:endParaRPr b="0" lang="uk-UA" sz="3200" strike="noStrike" u="none">
              <a:solidFill>
                <a:srgbClr val="000000"/>
              </a:solidFill>
              <a:uFillTx/>
              <a:latin typeface="Arial"/>
            </a:endParaRPr>
          </a:p>
          <a:p>
            <a:pPr lvl="3" marL="1728000" indent="-216000">
              <a:spcBef>
                <a:spcPts val="567"/>
              </a:spcBef>
              <a:buClr>
                <a:srgbClr val="000000"/>
              </a:buClr>
              <a:buSzPct val="75000"/>
              <a:buFont typeface="Symbol" charset="2"/>
              <a:buChar char=""/>
            </a:pPr>
            <a:r>
              <a:rPr b="0" lang="uk-UA" sz="3200" strike="noStrike" u="none">
                <a:solidFill>
                  <a:srgbClr val="000000"/>
                </a:solidFill>
                <a:uFillTx/>
                <a:latin typeface="Arial"/>
              </a:rPr>
              <a:t>Четвертий рівень структури</a:t>
            </a:r>
            <a:endParaRPr b="0" lang="uk-UA" sz="3200" strike="noStrike" u="none">
              <a:solidFill>
                <a:srgbClr val="000000"/>
              </a:solidFill>
              <a:uFillTx/>
              <a:latin typeface="Arial"/>
            </a:endParaRPr>
          </a:p>
          <a:p>
            <a:pPr lvl="4" marL="2160000" indent="-216000">
              <a:spcBef>
                <a:spcPts val="283"/>
              </a:spcBef>
              <a:buClr>
                <a:srgbClr val="000000"/>
              </a:buClr>
              <a:buSzPct val="45000"/>
              <a:buFont typeface="Wingdings" charset="2"/>
              <a:buChar char=""/>
            </a:pPr>
            <a:r>
              <a:rPr b="0" lang="uk-UA" sz="3200" strike="noStrike" u="none">
                <a:solidFill>
                  <a:srgbClr val="000000"/>
                </a:solidFill>
                <a:uFillTx/>
                <a:latin typeface="Arial"/>
              </a:rPr>
              <a:t>П'ятий рівень структури</a:t>
            </a:r>
            <a:endParaRPr b="0" lang="uk-UA" sz="3200" strike="noStrike" u="none">
              <a:solidFill>
                <a:srgbClr val="000000"/>
              </a:solidFill>
              <a:uFillTx/>
              <a:latin typeface="Arial"/>
            </a:endParaRPr>
          </a:p>
          <a:p>
            <a:pPr lvl="5" marL="2592000" indent="-216000">
              <a:spcBef>
                <a:spcPts val="283"/>
              </a:spcBef>
              <a:buClr>
                <a:srgbClr val="000000"/>
              </a:buClr>
              <a:buSzPct val="45000"/>
              <a:buFont typeface="Wingdings" charset="2"/>
              <a:buChar char=""/>
            </a:pPr>
            <a:r>
              <a:rPr b="0" lang="uk-UA" sz="3200" strike="noStrike" u="none">
                <a:solidFill>
                  <a:srgbClr val="000000"/>
                </a:solidFill>
                <a:uFillTx/>
                <a:latin typeface="Arial"/>
              </a:rPr>
              <a:t>Шостий рівень структури</a:t>
            </a:r>
            <a:endParaRPr b="0" lang="uk-UA" sz="3200" strike="noStrike" u="none">
              <a:solidFill>
                <a:srgbClr val="000000"/>
              </a:solidFill>
              <a:uFillTx/>
              <a:latin typeface="Arial"/>
            </a:endParaRPr>
          </a:p>
          <a:p>
            <a:pPr lvl="6" marL="3024000" indent="-216000">
              <a:spcBef>
                <a:spcPts val="283"/>
              </a:spcBef>
              <a:buClr>
                <a:srgbClr val="000000"/>
              </a:buClr>
              <a:buSzPct val="45000"/>
              <a:buFont typeface="Wingdings" charset="2"/>
              <a:buChar char=""/>
            </a:pPr>
            <a:r>
              <a:rPr b="0" lang="uk-UA" sz="3200" strike="noStrike" u="none">
                <a:solidFill>
                  <a:srgbClr val="000000"/>
                </a:solidFill>
                <a:uFillTx/>
                <a:latin typeface="Arial"/>
              </a:rPr>
              <a:t>Сьомий рівень структури</a:t>
            </a:r>
            <a:endParaRPr b="0" lang="uk-UA" sz="3200" strike="noStrike" u="none">
              <a:solidFill>
                <a:srgbClr val="000000"/>
              </a:solidFill>
              <a:uFillTx/>
              <a:latin typeface="Arial"/>
            </a:endParaRPr>
          </a:p>
        </p:txBody>
      </p:sp>
      <p:sp>
        <p:nvSpPr>
          <p:cNvPr id="56" name="PlaceHolder 3"/>
          <p:cNvSpPr>
            <a:spLocks noGrp="1"/>
          </p:cNvSpPr>
          <p:nvPr>
            <p:ph type="body"/>
          </p:nvPr>
        </p:nvSpPr>
        <p:spPr>
          <a:xfrm>
            <a:off x="839880" y="2057400"/>
            <a:ext cx="3931920" cy="3811320"/>
          </a:xfrm>
          <a:prstGeom prst="rect">
            <a:avLst/>
          </a:prstGeom>
          <a:noFill/>
          <a:ln w="0">
            <a:noFill/>
          </a:ln>
        </p:spPr>
        <p:txBody>
          <a:bodyPr lIns="91440" rIns="91440" tIns="45720" bIns="45720" anchor="t">
            <a:normAutofit fontScale="92500" lnSpcReduction="9999"/>
          </a:bodyPr>
          <a:p>
            <a:pPr marL="432000" indent="-324000">
              <a:spcBef>
                <a:spcPts val="1417"/>
              </a:spcBef>
              <a:buClr>
                <a:srgbClr val="000000"/>
              </a:buClr>
              <a:buSzPct val="45000"/>
              <a:buFont typeface="Wingdings" charset="2"/>
              <a:buChar char=""/>
            </a:pPr>
            <a:r>
              <a:rPr b="0" lang="uk-UA" sz="1600" strike="noStrike" u="none">
                <a:solidFill>
                  <a:srgbClr val="000000"/>
                </a:solidFill>
                <a:uFillTx/>
                <a:latin typeface="Arial"/>
              </a:rPr>
              <a:t>Для редагування структури клацніть мишею</a:t>
            </a:r>
            <a:endParaRPr b="0" lang="uk-UA" sz="1600" strike="noStrike" u="none">
              <a:solidFill>
                <a:srgbClr val="000000"/>
              </a:solidFill>
              <a:uFillTx/>
              <a:latin typeface="Arial"/>
            </a:endParaRPr>
          </a:p>
          <a:p>
            <a:pPr lvl="1" marL="864000" indent="-324000">
              <a:spcBef>
                <a:spcPts val="1134"/>
              </a:spcBef>
              <a:buClr>
                <a:srgbClr val="000000"/>
              </a:buClr>
              <a:buSzPct val="75000"/>
              <a:buFont typeface="Symbol" charset="2"/>
              <a:buChar char=""/>
            </a:pPr>
            <a:r>
              <a:rPr b="0" lang="uk-UA" sz="1600" strike="noStrike" u="none">
                <a:solidFill>
                  <a:srgbClr val="000000"/>
                </a:solidFill>
                <a:uFillTx/>
                <a:latin typeface="Arial"/>
              </a:rPr>
              <a:t>Другий рівень структури</a:t>
            </a:r>
            <a:endParaRPr b="0" lang="uk-UA" sz="1600" strike="noStrike" u="none">
              <a:solidFill>
                <a:srgbClr val="000000"/>
              </a:solidFill>
              <a:uFillTx/>
              <a:latin typeface="Arial"/>
            </a:endParaRPr>
          </a:p>
          <a:p>
            <a:pPr lvl="2" marL="1296000" indent="-288000">
              <a:spcBef>
                <a:spcPts val="850"/>
              </a:spcBef>
              <a:buClr>
                <a:srgbClr val="000000"/>
              </a:buClr>
              <a:buSzPct val="45000"/>
              <a:buFont typeface="Wingdings" charset="2"/>
              <a:buChar char=""/>
            </a:pPr>
            <a:r>
              <a:rPr b="0" lang="uk-UA" sz="1600" strike="noStrike" u="none">
                <a:solidFill>
                  <a:srgbClr val="000000"/>
                </a:solidFill>
                <a:uFillTx/>
                <a:latin typeface="Arial"/>
              </a:rPr>
              <a:t>Третій рівень структури</a:t>
            </a:r>
            <a:endParaRPr b="0" lang="uk-UA" sz="1600" strike="noStrike" u="none">
              <a:solidFill>
                <a:srgbClr val="000000"/>
              </a:solidFill>
              <a:uFillTx/>
              <a:latin typeface="Arial"/>
            </a:endParaRPr>
          </a:p>
          <a:p>
            <a:pPr lvl="3" marL="1728000" indent="-216000">
              <a:spcBef>
                <a:spcPts val="567"/>
              </a:spcBef>
              <a:buClr>
                <a:srgbClr val="000000"/>
              </a:buClr>
              <a:buSzPct val="75000"/>
              <a:buFont typeface="Symbol" charset="2"/>
              <a:buChar char=""/>
            </a:pPr>
            <a:r>
              <a:rPr b="0" lang="uk-UA" sz="1600" strike="noStrike" u="none">
                <a:solidFill>
                  <a:srgbClr val="000000"/>
                </a:solidFill>
                <a:uFillTx/>
                <a:latin typeface="Arial"/>
              </a:rPr>
              <a:t>Четвертий рівень структури</a:t>
            </a:r>
            <a:endParaRPr b="0" lang="uk-UA" sz="1600" strike="noStrike" u="none">
              <a:solidFill>
                <a:srgbClr val="000000"/>
              </a:solidFill>
              <a:uFillTx/>
              <a:latin typeface="Arial"/>
            </a:endParaRPr>
          </a:p>
          <a:p>
            <a:pPr lvl="4" marL="2160000" indent="-216000">
              <a:spcBef>
                <a:spcPts val="283"/>
              </a:spcBef>
              <a:buClr>
                <a:srgbClr val="000000"/>
              </a:buClr>
              <a:buSzPct val="45000"/>
              <a:buFont typeface="Wingdings" charset="2"/>
              <a:buChar char=""/>
            </a:pPr>
            <a:r>
              <a:rPr b="0" lang="uk-UA" sz="1600" strike="noStrike" u="none">
                <a:solidFill>
                  <a:srgbClr val="000000"/>
                </a:solidFill>
                <a:uFillTx/>
                <a:latin typeface="Arial"/>
              </a:rPr>
              <a:t>П'ятий рівень структури</a:t>
            </a:r>
            <a:endParaRPr b="0" lang="uk-UA" sz="1600" strike="noStrike" u="none">
              <a:solidFill>
                <a:srgbClr val="000000"/>
              </a:solidFill>
              <a:uFillTx/>
              <a:latin typeface="Arial"/>
            </a:endParaRPr>
          </a:p>
          <a:p>
            <a:pPr lvl="5" marL="2592000" indent="-216000">
              <a:spcBef>
                <a:spcPts val="283"/>
              </a:spcBef>
              <a:buClr>
                <a:srgbClr val="000000"/>
              </a:buClr>
              <a:buSzPct val="45000"/>
              <a:buFont typeface="Wingdings" charset="2"/>
              <a:buChar char=""/>
            </a:pPr>
            <a:r>
              <a:rPr b="0" lang="uk-UA" sz="1600" strike="noStrike" u="none">
                <a:solidFill>
                  <a:srgbClr val="000000"/>
                </a:solidFill>
                <a:uFillTx/>
                <a:latin typeface="Arial"/>
              </a:rPr>
              <a:t>Шостий рівень структури</a:t>
            </a:r>
            <a:endParaRPr b="0" lang="uk-UA" sz="1600" strike="noStrike" u="none">
              <a:solidFill>
                <a:srgbClr val="000000"/>
              </a:solidFill>
              <a:uFillTx/>
              <a:latin typeface="Arial"/>
            </a:endParaRPr>
          </a:p>
          <a:p>
            <a:pPr lvl="6" marL="3024000" indent="-216000">
              <a:spcBef>
                <a:spcPts val="283"/>
              </a:spcBef>
              <a:buClr>
                <a:srgbClr val="000000"/>
              </a:buClr>
              <a:buSzPct val="45000"/>
              <a:buFont typeface="Wingdings" charset="2"/>
              <a:buChar char=""/>
            </a:pPr>
            <a:r>
              <a:rPr b="0" lang="uk-UA" sz="1600" strike="noStrike" u="none">
                <a:solidFill>
                  <a:srgbClr val="000000"/>
                </a:solidFill>
                <a:uFillTx/>
                <a:latin typeface="Arial"/>
              </a:rPr>
              <a:t>Сьомий рівень структури</a:t>
            </a:r>
            <a:endParaRPr b="0" lang="uk-UA" sz="1600" strike="noStrike" u="none">
              <a:solidFill>
                <a:srgbClr val="000000"/>
              </a:solidFill>
              <a:uFillTx/>
              <a:latin typeface="Arial"/>
            </a:endParaRPr>
          </a:p>
        </p:txBody>
      </p:sp>
      <p:sp>
        <p:nvSpPr>
          <p:cNvPr id="57" name="PlaceHolder 4"/>
          <p:cNvSpPr>
            <a:spLocks noGrp="1"/>
          </p:cNvSpPr>
          <p:nvPr>
            <p:ph type="dt" idx="28"/>
          </p:nvPr>
        </p:nvSpPr>
        <p:spPr>
          <a:xfrm>
            <a:off x="838080" y="6356520"/>
            <a:ext cx="2742840" cy="364680"/>
          </a:xfrm>
          <a:prstGeom prst="rect">
            <a:avLst/>
          </a:prstGeom>
          <a:noFill/>
          <a:ln w="0">
            <a:noFill/>
          </a:ln>
        </p:spPr>
        <p:txBody>
          <a:bodyPr lIns="91440" rIns="91440" tIns="45720" bIns="45720" anchor="ctr">
            <a:noAutofit/>
          </a:bodyPr>
          <a:lstStyle>
            <a:lvl1pPr indent="0">
              <a:buNone/>
              <a:defRPr b="0" lang="uk-UA" sz="1400" strike="noStrike" u="none">
                <a:solidFill>
                  <a:srgbClr val="000000"/>
                </a:solidFill>
                <a:uFillTx/>
                <a:latin typeface="Times New Roman"/>
              </a:defRPr>
            </a:lvl1pPr>
          </a:lstStyle>
          <a:p>
            <a:pPr indent="0">
              <a:buNone/>
            </a:pPr>
            <a:r>
              <a:rPr b="0" lang="uk-UA" sz="1400" strike="noStrike" u="none">
                <a:solidFill>
                  <a:srgbClr val="000000"/>
                </a:solidFill>
                <a:uFillTx/>
                <a:latin typeface="Times New Roman"/>
              </a:rPr>
              <a:t>&lt;дата/час&gt;</a:t>
            </a:r>
            <a:endParaRPr b="0" lang="uk-UA" sz="1400" strike="noStrike" u="none">
              <a:solidFill>
                <a:srgbClr val="000000"/>
              </a:solidFill>
              <a:uFillTx/>
              <a:latin typeface="Times New Roman"/>
            </a:endParaRPr>
          </a:p>
        </p:txBody>
      </p:sp>
      <p:sp>
        <p:nvSpPr>
          <p:cNvPr id="58" name="PlaceHolder 5"/>
          <p:cNvSpPr>
            <a:spLocks noGrp="1"/>
          </p:cNvSpPr>
          <p:nvPr>
            <p:ph type="ftr" idx="29"/>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uk-UA" sz="1400" strike="noStrike" u="none">
                <a:solidFill>
                  <a:srgbClr val="000000"/>
                </a:solidFill>
                <a:uFillTx/>
                <a:latin typeface="Times New Roman"/>
              </a:defRPr>
            </a:lvl1pPr>
          </a:lstStyle>
          <a:p>
            <a:pPr indent="0" algn="ctr">
              <a:buNone/>
            </a:pPr>
            <a:r>
              <a:rPr b="0" lang="uk-UA" sz="1400" strike="noStrike" u="none">
                <a:solidFill>
                  <a:srgbClr val="000000"/>
                </a:solidFill>
                <a:uFillTx/>
                <a:latin typeface="Times New Roman"/>
              </a:rPr>
              <a:t>&lt;нижній колонтитул&gt;</a:t>
            </a:r>
            <a:endParaRPr b="0" lang="uk-UA" sz="1400" strike="noStrike" u="none">
              <a:solidFill>
                <a:srgbClr val="000000"/>
              </a:solidFill>
              <a:uFillTx/>
              <a:latin typeface="Times New Roman"/>
            </a:endParaRPr>
          </a:p>
        </p:txBody>
      </p:sp>
      <p:sp>
        <p:nvSpPr>
          <p:cNvPr id="59" name="PlaceHolder 6"/>
          <p:cNvSpPr>
            <a:spLocks noGrp="1"/>
          </p:cNvSpPr>
          <p:nvPr>
            <p:ph type="sldNum" idx="30"/>
          </p:nvPr>
        </p:nvSpPr>
        <p:spPr>
          <a:xfrm>
            <a:off x="8610480" y="6356520"/>
            <a:ext cx="2742840" cy="364680"/>
          </a:xfrm>
          <a:prstGeom prst="rect">
            <a:avLst/>
          </a:prstGeom>
          <a:noFill/>
          <a:ln w="0">
            <a:noFill/>
          </a:ln>
        </p:spPr>
        <p:txBody>
          <a:bodyPr lIns="91440" rIns="91440" tIns="45720" bIns="45720" anchor="ctr">
            <a:noAutofit/>
          </a:bodyPr>
          <a:lstStyle>
            <a:lvl1pPr indent="0" algn="r">
              <a:lnSpc>
                <a:spcPct val="100000"/>
              </a:lnSpc>
              <a:buNone/>
              <a:tabLst>
                <a:tab algn="l" pos="0"/>
              </a:tabLst>
              <a:defRPr b="0" lang="uk-UA" sz="1200" strike="noStrike" u="none">
                <a:solidFill>
                  <a:srgbClr val="888888"/>
                </a:solidFill>
                <a:uFillTx/>
                <a:latin typeface="Calibri"/>
                <a:ea typeface="Calibri"/>
              </a:defRPr>
            </a:lvl1pPr>
          </a:lstStyle>
          <a:p>
            <a:pPr indent="0" algn="r">
              <a:lnSpc>
                <a:spcPct val="100000"/>
              </a:lnSpc>
              <a:buNone/>
              <a:tabLst>
                <a:tab algn="l" pos="0"/>
              </a:tabLst>
            </a:pPr>
            <a:fld id="{0B7EF4AE-0DA1-4215-9DFE-B19457BE5147}" type="slidenum">
              <a:rPr b="0" lang="uk-UA" sz="1200" strike="noStrike" u="none">
                <a:solidFill>
                  <a:srgbClr val="888888"/>
                </a:solidFill>
                <a:uFillTx/>
                <a:latin typeface="Calibri"/>
                <a:ea typeface="Calibri"/>
              </a:rPr>
              <a:t>&lt;номер&gt;</a:t>
            </a:fld>
            <a:endParaRPr b="0" lang="uk-UA" sz="1200" strike="noStrike" u="none">
              <a:solidFill>
                <a:srgbClr val="000000"/>
              </a:solidFill>
              <a:uFillTx/>
              <a:latin typeface="Times New Roman"/>
            </a:endParaRPr>
          </a:p>
        </p:txBody>
      </p:sp>
    </p:spTree>
  </p:cSld>
  <p:clrMap bg1="lt1" tx1="dk1" bg2="dk2" tx2="lt2" accent1="accent1" accent2="accent2" accent3="accent3" accent4="accent4" accent5="accent5" accent6="accent6" hlink="hlink" folHlink="folHlink"/>
  <p:sldLayoutIdLst>
    <p:sldLayoutId id="2147483667" r:id="rId2"/>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60" name="PlaceHolder 1"/>
          <p:cNvSpPr>
            <a:spLocks noGrp="1"/>
          </p:cNvSpPr>
          <p:nvPr>
            <p:ph type="title"/>
          </p:nvPr>
        </p:nvSpPr>
        <p:spPr>
          <a:xfrm>
            <a:off x="839880" y="457200"/>
            <a:ext cx="3931920" cy="1599840"/>
          </a:xfrm>
          <a:prstGeom prst="rect">
            <a:avLst/>
          </a:prstGeom>
          <a:noFill/>
          <a:ln w="0">
            <a:noFill/>
          </a:ln>
        </p:spPr>
        <p:txBody>
          <a:bodyPr lIns="91440" rIns="91440" tIns="45720" bIns="45720" anchor="b">
            <a:normAutofit/>
          </a:bodyPr>
          <a:p>
            <a:pPr indent="0">
              <a:buNone/>
            </a:pPr>
            <a:r>
              <a:rPr b="0" lang="uk-UA" sz="3200" strike="noStrike" u="none">
                <a:solidFill>
                  <a:srgbClr val="000000"/>
                </a:solidFill>
                <a:uFillTx/>
                <a:latin typeface="Arial"/>
              </a:rPr>
              <a:t>Для правки тексту заголовка клацніть мишею</a:t>
            </a:r>
            <a:endParaRPr b="0" lang="uk-UA" sz="3200" strike="noStrike" u="none">
              <a:solidFill>
                <a:srgbClr val="000000"/>
              </a:solidFill>
              <a:uFillTx/>
              <a:latin typeface="Arial"/>
            </a:endParaRPr>
          </a:p>
        </p:txBody>
      </p:sp>
      <p:sp>
        <p:nvSpPr>
          <p:cNvPr id="61" name="PlaceHolder 2"/>
          <p:cNvSpPr>
            <a:spLocks noGrp="1"/>
          </p:cNvSpPr>
          <p:nvPr>
            <p:ph type="body"/>
          </p:nvPr>
        </p:nvSpPr>
        <p:spPr>
          <a:xfrm>
            <a:off x="5183280" y="987480"/>
            <a:ext cx="6171840" cy="4873320"/>
          </a:xfrm>
          <a:prstGeom prst="rect">
            <a:avLst/>
          </a:prstGeom>
          <a:noFill/>
          <a:ln w="0">
            <a:noFill/>
          </a:ln>
        </p:spPr>
        <p:txBody>
          <a:bodyPr lIns="90000" rIns="90000" tIns="45000" bIns="45000" anchor="t">
            <a:normAutofit/>
          </a:bodyPr>
          <a:p>
            <a:pPr marL="432000" indent="-324000">
              <a:spcBef>
                <a:spcPts val="1417"/>
              </a:spcBef>
              <a:buClr>
                <a:srgbClr val="000000"/>
              </a:buClr>
              <a:buSzPct val="45000"/>
              <a:buFont typeface="Wingdings" charset="2"/>
              <a:buChar char=""/>
            </a:pPr>
            <a:r>
              <a:rPr b="0" lang="uk-UA" sz="1800" strike="noStrike" u="none">
                <a:solidFill>
                  <a:srgbClr val="000000"/>
                </a:solidFill>
                <a:uFillTx/>
                <a:latin typeface="Arial"/>
              </a:rPr>
              <a:t>Для редагування структури клацніть мишею</a:t>
            </a:r>
            <a:endParaRPr b="0" lang="uk-UA" sz="1800" strike="noStrike" u="none">
              <a:solidFill>
                <a:srgbClr val="000000"/>
              </a:solidFill>
              <a:uFillTx/>
              <a:latin typeface="Arial"/>
            </a:endParaRPr>
          </a:p>
          <a:p>
            <a:pPr lvl="1" marL="864000" indent="-324000">
              <a:spcBef>
                <a:spcPts val="1134"/>
              </a:spcBef>
              <a:buClr>
                <a:srgbClr val="000000"/>
              </a:buClr>
              <a:buSzPct val="75000"/>
              <a:buFont typeface="Symbol" charset="2"/>
              <a:buChar char=""/>
            </a:pPr>
            <a:r>
              <a:rPr b="0" lang="uk-UA" sz="1800" strike="noStrike" u="none">
                <a:solidFill>
                  <a:srgbClr val="000000"/>
                </a:solidFill>
                <a:uFillTx/>
                <a:latin typeface="Arial"/>
              </a:rPr>
              <a:t>Другий рівень структури</a:t>
            </a:r>
            <a:endParaRPr b="0" lang="uk-UA" sz="1800" strike="noStrike" u="none">
              <a:solidFill>
                <a:srgbClr val="000000"/>
              </a:solidFill>
              <a:uFillTx/>
              <a:latin typeface="Arial"/>
            </a:endParaRPr>
          </a:p>
          <a:p>
            <a:pPr lvl="2" marL="1296000" indent="-288000">
              <a:spcBef>
                <a:spcPts val="850"/>
              </a:spcBef>
              <a:buClr>
                <a:srgbClr val="000000"/>
              </a:buClr>
              <a:buSzPct val="45000"/>
              <a:buFont typeface="Wingdings" charset="2"/>
              <a:buChar char=""/>
            </a:pPr>
            <a:r>
              <a:rPr b="0" lang="uk-UA" sz="1800" strike="noStrike" u="none">
                <a:solidFill>
                  <a:srgbClr val="000000"/>
                </a:solidFill>
                <a:uFillTx/>
                <a:latin typeface="Arial"/>
              </a:rPr>
              <a:t>Третій рівень структури</a:t>
            </a:r>
            <a:endParaRPr b="0" lang="uk-UA" sz="1800" strike="noStrike" u="none">
              <a:solidFill>
                <a:srgbClr val="000000"/>
              </a:solidFill>
              <a:uFillTx/>
              <a:latin typeface="Arial"/>
            </a:endParaRPr>
          </a:p>
          <a:p>
            <a:pPr lvl="3" marL="1728000" indent="-216000">
              <a:spcBef>
                <a:spcPts val="567"/>
              </a:spcBef>
              <a:buClr>
                <a:srgbClr val="000000"/>
              </a:buClr>
              <a:buSzPct val="75000"/>
              <a:buFont typeface="Symbol" charset="2"/>
              <a:buChar char=""/>
            </a:pPr>
            <a:r>
              <a:rPr b="0" lang="uk-UA" sz="1800" strike="noStrike" u="none">
                <a:solidFill>
                  <a:srgbClr val="000000"/>
                </a:solidFill>
                <a:uFillTx/>
                <a:latin typeface="Arial"/>
              </a:rPr>
              <a:t>Четвертий рівень структури</a:t>
            </a:r>
            <a:endParaRPr b="0" lang="uk-UA" sz="1800" strike="noStrike" u="none">
              <a:solidFill>
                <a:srgbClr val="000000"/>
              </a:solidFill>
              <a:uFillTx/>
              <a:latin typeface="Arial"/>
            </a:endParaRPr>
          </a:p>
          <a:p>
            <a:pPr lvl="4" marL="2160000" indent="-216000">
              <a:spcBef>
                <a:spcPts val="283"/>
              </a:spcBef>
              <a:buClr>
                <a:srgbClr val="000000"/>
              </a:buClr>
              <a:buSzPct val="45000"/>
              <a:buFont typeface="Wingdings" charset="2"/>
              <a:buChar char=""/>
            </a:pPr>
            <a:r>
              <a:rPr b="0" lang="uk-UA" sz="1800" strike="noStrike" u="none">
                <a:solidFill>
                  <a:srgbClr val="000000"/>
                </a:solidFill>
                <a:uFillTx/>
                <a:latin typeface="Arial"/>
              </a:rPr>
              <a:t>П'ятий рівень структури</a:t>
            </a:r>
            <a:endParaRPr b="0" lang="uk-UA" sz="1800" strike="noStrike" u="none">
              <a:solidFill>
                <a:srgbClr val="000000"/>
              </a:solidFill>
              <a:uFillTx/>
              <a:latin typeface="Arial"/>
            </a:endParaRPr>
          </a:p>
          <a:p>
            <a:pPr lvl="5" marL="2592000" indent="-216000">
              <a:spcBef>
                <a:spcPts val="283"/>
              </a:spcBef>
              <a:buClr>
                <a:srgbClr val="000000"/>
              </a:buClr>
              <a:buSzPct val="45000"/>
              <a:buFont typeface="Wingdings" charset="2"/>
              <a:buChar char=""/>
            </a:pPr>
            <a:r>
              <a:rPr b="0" lang="uk-UA" sz="1800" strike="noStrike" u="none">
                <a:solidFill>
                  <a:srgbClr val="000000"/>
                </a:solidFill>
                <a:uFillTx/>
                <a:latin typeface="Arial"/>
              </a:rPr>
              <a:t>Шостий рівень структури</a:t>
            </a:r>
            <a:endParaRPr b="0" lang="uk-UA" sz="1800" strike="noStrike" u="none">
              <a:solidFill>
                <a:srgbClr val="000000"/>
              </a:solidFill>
              <a:uFillTx/>
              <a:latin typeface="Arial"/>
            </a:endParaRPr>
          </a:p>
          <a:p>
            <a:pPr lvl="6" marL="3024000" indent="-216000">
              <a:spcBef>
                <a:spcPts val="283"/>
              </a:spcBef>
              <a:buClr>
                <a:srgbClr val="000000"/>
              </a:buClr>
              <a:buSzPct val="45000"/>
              <a:buFont typeface="Wingdings" charset="2"/>
              <a:buChar char=""/>
            </a:pPr>
            <a:r>
              <a:rPr b="0" lang="uk-UA" sz="1800" strike="noStrike" u="none">
                <a:solidFill>
                  <a:srgbClr val="000000"/>
                </a:solidFill>
                <a:uFillTx/>
                <a:latin typeface="Arial"/>
              </a:rPr>
              <a:t>Сьомий рівень структури</a:t>
            </a:r>
            <a:endParaRPr b="0" lang="uk-UA" sz="1800" strike="noStrike" u="none">
              <a:solidFill>
                <a:srgbClr val="000000"/>
              </a:solidFill>
              <a:uFillTx/>
              <a:latin typeface="Arial"/>
            </a:endParaRPr>
          </a:p>
        </p:txBody>
      </p:sp>
      <p:sp>
        <p:nvSpPr>
          <p:cNvPr id="62" name="PlaceHolder 3"/>
          <p:cNvSpPr>
            <a:spLocks noGrp="1"/>
          </p:cNvSpPr>
          <p:nvPr>
            <p:ph type="body"/>
          </p:nvPr>
        </p:nvSpPr>
        <p:spPr>
          <a:xfrm>
            <a:off x="839880" y="2057400"/>
            <a:ext cx="3931920" cy="3811320"/>
          </a:xfrm>
          <a:prstGeom prst="rect">
            <a:avLst/>
          </a:prstGeom>
          <a:noFill/>
          <a:ln w="0">
            <a:noFill/>
          </a:ln>
        </p:spPr>
        <p:txBody>
          <a:bodyPr lIns="91440" rIns="91440" tIns="45720" bIns="45720" anchor="t">
            <a:normAutofit fontScale="92500" lnSpcReduction="9999"/>
          </a:bodyPr>
          <a:p>
            <a:pPr marL="432000" indent="-324000">
              <a:spcBef>
                <a:spcPts val="1417"/>
              </a:spcBef>
              <a:buClr>
                <a:srgbClr val="000000"/>
              </a:buClr>
              <a:buSzPct val="45000"/>
              <a:buFont typeface="Wingdings" charset="2"/>
              <a:buChar char=""/>
            </a:pPr>
            <a:r>
              <a:rPr b="0" lang="uk-UA" sz="1600" strike="noStrike" u="none">
                <a:solidFill>
                  <a:srgbClr val="000000"/>
                </a:solidFill>
                <a:uFillTx/>
                <a:latin typeface="Arial"/>
              </a:rPr>
              <a:t>Для редагування структури клацніть мишею</a:t>
            </a:r>
            <a:endParaRPr b="0" lang="uk-UA" sz="1600" strike="noStrike" u="none">
              <a:solidFill>
                <a:srgbClr val="000000"/>
              </a:solidFill>
              <a:uFillTx/>
              <a:latin typeface="Arial"/>
            </a:endParaRPr>
          </a:p>
          <a:p>
            <a:pPr lvl="1" marL="864000" indent="-324000">
              <a:spcBef>
                <a:spcPts val="1134"/>
              </a:spcBef>
              <a:buClr>
                <a:srgbClr val="000000"/>
              </a:buClr>
              <a:buSzPct val="75000"/>
              <a:buFont typeface="Symbol" charset="2"/>
              <a:buChar char=""/>
            </a:pPr>
            <a:r>
              <a:rPr b="0" lang="uk-UA" sz="1600" strike="noStrike" u="none">
                <a:solidFill>
                  <a:srgbClr val="000000"/>
                </a:solidFill>
                <a:uFillTx/>
                <a:latin typeface="Arial"/>
              </a:rPr>
              <a:t>Другий рівень структури</a:t>
            </a:r>
            <a:endParaRPr b="0" lang="uk-UA" sz="1600" strike="noStrike" u="none">
              <a:solidFill>
                <a:srgbClr val="000000"/>
              </a:solidFill>
              <a:uFillTx/>
              <a:latin typeface="Arial"/>
            </a:endParaRPr>
          </a:p>
          <a:p>
            <a:pPr lvl="2" marL="1296000" indent="-288000">
              <a:spcBef>
                <a:spcPts val="850"/>
              </a:spcBef>
              <a:buClr>
                <a:srgbClr val="000000"/>
              </a:buClr>
              <a:buSzPct val="45000"/>
              <a:buFont typeface="Wingdings" charset="2"/>
              <a:buChar char=""/>
            </a:pPr>
            <a:r>
              <a:rPr b="0" lang="uk-UA" sz="1600" strike="noStrike" u="none">
                <a:solidFill>
                  <a:srgbClr val="000000"/>
                </a:solidFill>
                <a:uFillTx/>
                <a:latin typeface="Arial"/>
              </a:rPr>
              <a:t>Третій рівень структури</a:t>
            </a:r>
            <a:endParaRPr b="0" lang="uk-UA" sz="1600" strike="noStrike" u="none">
              <a:solidFill>
                <a:srgbClr val="000000"/>
              </a:solidFill>
              <a:uFillTx/>
              <a:latin typeface="Arial"/>
            </a:endParaRPr>
          </a:p>
          <a:p>
            <a:pPr lvl="3" marL="1728000" indent="-216000">
              <a:spcBef>
                <a:spcPts val="567"/>
              </a:spcBef>
              <a:buClr>
                <a:srgbClr val="000000"/>
              </a:buClr>
              <a:buSzPct val="75000"/>
              <a:buFont typeface="Symbol" charset="2"/>
              <a:buChar char=""/>
            </a:pPr>
            <a:r>
              <a:rPr b="0" lang="uk-UA" sz="1600" strike="noStrike" u="none">
                <a:solidFill>
                  <a:srgbClr val="000000"/>
                </a:solidFill>
                <a:uFillTx/>
                <a:latin typeface="Arial"/>
              </a:rPr>
              <a:t>Четвертий рівень структури</a:t>
            </a:r>
            <a:endParaRPr b="0" lang="uk-UA" sz="1600" strike="noStrike" u="none">
              <a:solidFill>
                <a:srgbClr val="000000"/>
              </a:solidFill>
              <a:uFillTx/>
              <a:latin typeface="Arial"/>
            </a:endParaRPr>
          </a:p>
          <a:p>
            <a:pPr lvl="4" marL="2160000" indent="-216000">
              <a:spcBef>
                <a:spcPts val="283"/>
              </a:spcBef>
              <a:buClr>
                <a:srgbClr val="000000"/>
              </a:buClr>
              <a:buSzPct val="45000"/>
              <a:buFont typeface="Wingdings" charset="2"/>
              <a:buChar char=""/>
            </a:pPr>
            <a:r>
              <a:rPr b="0" lang="uk-UA" sz="1600" strike="noStrike" u="none">
                <a:solidFill>
                  <a:srgbClr val="000000"/>
                </a:solidFill>
                <a:uFillTx/>
                <a:latin typeface="Arial"/>
              </a:rPr>
              <a:t>П'ятий рівень структури</a:t>
            </a:r>
            <a:endParaRPr b="0" lang="uk-UA" sz="1600" strike="noStrike" u="none">
              <a:solidFill>
                <a:srgbClr val="000000"/>
              </a:solidFill>
              <a:uFillTx/>
              <a:latin typeface="Arial"/>
            </a:endParaRPr>
          </a:p>
          <a:p>
            <a:pPr lvl="5" marL="2592000" indent="-216000">
              <a:spcBef>
                <a:spcPts val="283"/>
              </a:spcBef>
              <a:buClr>
                <a:srgbClr val="000000"/>
              </a:buClr>
              <a:buSzPct val="45000"/>
              <a:buFont typeface="Wingdings" charset="2"/>
              <a:buChar char=""/>
            </a:pPr>
            <a:r>
              <a:rPr b="0" lang="uk-UA" sz="1600" strike="noStrike" u="none">
                <a:solidFill>
                  <a:srgbClr val="000000"/>
                </a:solidFill>
                <a:uFillTx/>
                <a:latin typeface="Arial"/>
              </a:rPr>
              <a:t>Шостий рівень структури</a:t>
            </a:r>
            <a:endParaRPr b="0" lang="uk-UA" sz="1600" strike="noStrike" u="none">
              <a:solidFill>
                <a:srgbClr val="000000"/>
              </a:solidFill>
              <a:uFillTx/>
              <a:latin typeface="Arial"/>
            </a:endParaRPr>
          </a:p>
          <a:p>
            <a:pPr lvl="6" marL="3024000" indent="-216000">
              <a:spcBef>
                <a:spcPts val="283"/>
              </a:spcBef>
              <a:buClr>
                <a:srgbClr val="000000"/>
              </a:buClr>
              <a:buSzPct val="45000"/>
              <a:buFont typeface="Wingdings" charset="2"/>
              <a:buChar char=""/>
            </a:pPr>
            <a:r>
              <a:rPr b="0" lang="uk-UA" sz="1600" strike="noStrike" u="none">
                <a:solidFill>
                  <a:srgbClr val="000000"/>
                </a:solidFill>
                <a:uFillTx/>
                <a:latin typeface="Arial"/>
              </a:rPr>
              <a:t>Сьомий рівень структури</a:t>
            </a:r>
            <a:endParaRPr b="0" lang="uk-UA" sz="1600" strike="noStrike" u="none">
              <a:solidFill>
                <a:srgbClr val="000000"/>
              </a:solidFill>
              <a:uFillTx/>
              <a:latin typeface="Arial"/>
            </a:endParaRPr>
          </a:p>
        </p:txBody>
      </p:sp>
      <p:sp>
        <p:nvSpPr>
          <p:cNvPr id="63" name="PlaceHolder 4"/>
          <p:cNvSpPr>
            <a:spLocks noGrp="1"/>
          </p:cNvSpPr>
          <p:nvPr>
            <p:ph type="dt" idx="31"/>
          </p:nvPr>
        </p:nvSpPr>
        <p:spPr>
          <a:xfrm>
            <a:off x="838080" y="6356520"/>
            <a:ext cx="2742840" cy="364680"/>
          </a:xfrm>
          <a:prstGeom prst="rect">
            <a:avLst/>
          </a:prstGeom>
          <a:noFill/>
          <a:ln w="0">
            <a:noFill/>
          </a:ln>
        </p:spPr>
        <p:txBody>
          <a:bodyPr lIns="91440" rIns="91440" tIns="45720" bIns="45720" anchor="ctr">
            <a:noAutofit/>
          </a:bodyPr>
          <a:lstStyle>
            <a:lvl1pPr indent="0">
              <a:buNone/>
              <a:defRPr b="0" lang="uk-UA" sz="1400" strike="noStrike" u="none">
                <a:solidFill>
                  <a:srgbClr val="000000"/>
                </a:solidFill>
                <a:uFillTx/>
                <a:latin typeface="Times New Roman"/>
              </a:defRPr>
            </a:lvl1pPr>
          </a:lstStyle>
          <a:p>
            <a:pPr indent="0">
              <a:buNone/>
            </a:pPr>
            <a:r>
              <a:rPr b="0" lang="uk-UA" sz="1400" strike="noStrike" u="none">
                <a:solidFill>
                  <a:srgbClr val="000000"/>
                </a:solidFill>
                <a:uFillTx/>
                <a:latin typeface="Times New Roman"/>
              </a:rPr>
              <a:t>&lt;дата/час&gt;</a:t>
            </a:r>
            <a:endParaRPr b="0" lang="uk-UA" sz="1400" strike="noStrike" u="none">
              <a:solidFill>
                <a:srgbClr val="000000"/>
              </a:solidFill>
              <a:uFillTx/>
              <a:latin typeface="Times New Roman"/>
            </a:endParaRPr>
          </a:p>
        </p:txBody>
      </p:sp>
      <p:sp>
        <p:nvSpPr>
          <p:cNvPr id="64" name="PlaceHolder 5"/>
          <p:cNvSpPr>
            <a:spLocks noGrp="1"/>
          </p:cNvSpPr>
          <p:nvPr>
            <p:ph type="ftr" idx="32"/>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uk-UA" sz="1400" strike="noStrike" u="none">
                <a:solidFill>
                  <a:srgbClr val="000000"/>
                </a:solidFill>
                <a:uFillTx/>
                <a:latin typeface="Times New Roman"/>
              </a:defRPr>
            </a:lvl1pPr>
          </a:lstStyle>
          <a:p>
            <a:pPr indent="0" algn="ctr">
              <a:buNone/>
            </a:pPr>
            <a:r>
              <a:rPr b="0" lang="uk-UA" sz="1400" strike="noStrike" u="none">
                <a:solidFill>
                  <a:srgbClr val="000000"/>
                </a:solidFill>
                <a:uFillTx/>
                <a:latin typeface="Times New Roman"/>
              </a:rPr>
              <a:t>&lt;нижній колонтитул&gt;</a:t>
            </a:r>
            <a:endParaRPr b="0" lang="uk-UA" sz="1400" strike="noStrike" u="none">
              <a:solidFill>
                <a:srgbClr val="000000"/>
              </a:solidFill>
              <a:uFillTx/>
              <a:latin typeface="Times New Roman"/>
            </a:endParaRPr>
          </a:p>
        </p:txBody>
      </p:sp>
      <p:sp>
        <p:nvSpPr>
          <p:cNvPr id="65" name="PlaceHolder 6"/>
          <p:cNvSpPr>
            <a:spLocks noGrp="1"/>
          </p:cNvSpPr>
          <p:nvPr>
            <p:ph type="sldNum" idx="33"/>
          </p:nvPr>
        </p:nvSpPr>
        <p:spPr>
          <a:xfrm>
            <a:off x="8610480" y="6356520"/>
            <a:ext cx="2742840" cy="364680"/>
          </a:xfrm>
          <a:prstGeom prst="rect">
            <a:avLst/>
          </a:prstGeom>
          <a:noFill/>
          <a:ln w="0">
            <a:noFill/>
          </a:ln>
        </p:spPr>
        <p:txBody>
          <a:bodyPr lIns="91440" rIns="91440" tIns="45720" bIns="45720" anchor="ctr">
            <a:noAutofit/>
          </a:bodyPr>
          <a:lstStyle>
            <a:lvl1pPr indent="0" algn="r">
              <a:lnSpc>
                <a:spcPct val="100000"/>
              </a:lnSpc>
              <a:buNone/>
              <a:tabLst>
                <a:tab algn="l" pos="0"/>
              </a:tabLst>
              <a:defRPr b="0" lang="uk-UA" sz="1200" strike="noStrike" u="none">
                <a:solidFill>
                  <a:srgbClr val="888888"/>
                </a:solidFill>
                <a:uFillTx/>
                <a:latin typeface="Calibri"/>
                <a:ea typeface="Calibri"/>
              </a:defRPr>
            </a:lvl1pPr>
          </a:lstStyle>
          <a:p>
            <a:pPr indent="0" algn="r">
              <a:lnSpc>
                <a:spcPct val="100000"/>
              </a:lnSpc>
              <a:buNone/>
              <a:tabLst>
                <a:tab algn="l" pos="0"/>
              </a:tabLst>
            </a:pPr>
            <a:fld id="{F7FB244F-BA1A-4549-AFB4-DF6F5848D689}" type="slidenum">
              <a:rPr b="0" lang="uk-UA" sz="1200" strike="noStrike" u="none">
                <a:solidFill>
                  <a:srgbClr val="888888"/>
                </a:solidFill>
                <a:uFillTx/>
                <a:latin typeface="Calibri"/>
                <a:ea typeface="Calibri"/>
              </a:rPr>
              <a:t>&lt;номер&gt;</a:t>
            </a:fld>
            <a:endParaRPr b="0" lang="uk-UA" sz="1200" strike="noStrike" u="none">
              <a:solidFill>
                <a:srgbClr val="000000"/>
              </a:solidFill>
              <a:uFillTx/>
              <a:latin typeface="Times New Roman"/>
            </a:endParaRPr>
          </a:p>
        </p:txBody>
      </p:sp>
    </p:spTree>
  </p:cSld>
  <p:clrMap bg1="lt1" tx1="dk1" bg2="dk2" tx2="lt2" accent1="accent1" accent2="accent2" accent3="accent3" accent4="accent4" accent5="accent5" accent6="accent6" hlink="hlink" folHlink="folHlink"/>
  <p:sldLayoutIdLst>
    <p:sldLayoutId id="2147483669" r:id="rId2"/>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7"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rmAutofit lnSpcReduction="9999"/>
          </a:bodyPr>
          <a:p>
            <a:pPr indent="0">
              <a:buNone/>
            </a:pPr>
            <a:r>
              <a:rPr b="0" lang="uk-UA" sz="4400" strike="noStrike" u="none">
                <a:solidFill>
                  <a:srgbClr val="000000"/>
                </a:solidFill>
                <a:uFillTx/>
                <a:latin typeface="Arial"/>
              </a:rPr>
              <a:t>Для правки тексту заголовка клацніть мишею</a:t>
            </a:r>
            <a:endParaRPr b="0" lang="uk-UA" sz="4400" strike="noStrike" u="none">
              <a:solidFill>
                <a:srgbClr val="000000"/>
              </a:solidFill>
              <a:uFillTx/>
              <a:latin typeface="Arial"/>
            </a:endParaRPr>
          </a:p>
        </p:txBody>
      </p:sp>
      <p:sp>
        <p:nvSpPr>
          <p:cNvPr id="8" name="PlaceHolder 2"/>
          <p:cNvSpPr>
            <a:spLocks noGrp="1"/>
          </p:cNvSpPr>
          <p:nvPr>
            <p:ph type="body"/>
          </p:nvPr>
        </p:nvSpPr>
        <p:spPr>
          <a:xfrm rot="5400000">
            <a:off x="3920400" y="-1256400"/>
            <a:ext cx="4350960" cy="10515240"/>
          </a:xfrm>
          <a:prstGeom prst="rect">
            <a:avLst/>
          </a:prstGeom>
          <a:noFill/>
          <a:ln w="0">
            <a:noFill/>
          </a:ln>
        </p:spPr>
        <p:txBody>
          <a:bodyPr lIns="91440" rIns="91440" tIns="45720" bIns="45720" anchor="t">
            <a:normAutofit/>
          </a:bodyPr>
          <a:p>
            <a:pPr marL="432000" indent="-324000">
              <a:spcBef>
                <a:spcPts val="1417"/>
              </a:spcBef>
              <a:buClr>
                <a:srgbClr val="000000"/>
              </a:buClr>
              <a:buSzPct val="45000"/>
              <a:buFont typeface="Wingdings" charset="2"/>
              <a:buChar char=""/>
            </a:pPr>
            <a:r>
              <a:rPr b="0" lang="uk-UA" sz="2800" strike="noStrike" u="none">
                <a:solidFill>
                  <a:srgbClr val="000000"/>
                </a:solidFill>
                <a:uFillTx/>
                <a:latin typeface="Arial"/>
              </a:rPr>
              <a:t>Для редагування структури клацніть мишею</a:t>
            </a:r>
            <a:endParaRPr b="0" lang="uk-UA" sz="2800" strike="noStrike" u="none">
              <a:solidFill>
                <a:srgbClr val="000000"/>
              </a:solidFill>
              <a:uFillTx/>
              <a:latin typeface="Arial"/>
            </a:endParaRPr>
          </a:p>
          <a:p>
            <a:pPr lvl="1" marL="864000" indent="-324000">
              <a:spcBef>
                <a:spcPts val="1134"/>
              </a:spcBef>
              <a:buClr>
                <a:srgbClr val="000000"/>
              </a:buClr>
              <a:buSzPct val="75000"/>
              <a:buFont typeface="Symbol" charset="2"/>
              <a:buChar char=""/>
            </a:pPr>
            <a:r>
              <a:rPr b="0" lang="uk-UA" sz="2800" strike="noStrike" u="none">
                <a:solidFill>
                  <a:srgbClr val="000000"/>
                </a:solidFill>
                <a:uFillTx/>
                <a:latin typeface="Arial"/>
              </a:rPr>
              <a:t>Другий рівень структури</a:t>
            </a:r>
            <a:endParaRPr b="0" lang="uk-UA" sz="2800" strike="noStrike" u="none">
              <a:solidFill>
                <a:srgbClr val="000000"/>
              </a:solidFill>
              <a:uFillTx/>
              <a:latin typeface="Arial"/>
            </a:endParaRPr>
          </a:p>
          <a:p>
            <a:pPr lvl="2" marL="1296000" indent="-288000">
              <a:spcBef>
                <a:spcPts val="850"/>
              </a:spcBef>
              <a:buClr>
                <a:srgbClr val="000000"/>
              </a:buClr>
              <a:buSzPct val="45000"/>
              <a:buFont typeface="Wingdings" charset="2"/>
              <a:buChar char=""/>
            </a:pPr>
            <a:r>
              <a:rPr b="0" lang="uk-UA" sz="2800" strike="noStrike" u="none">
                <a:solidFill>
                  <a:srgbClr val="000000"/>
                </a:solidFill>
                <a:uFillTx/>
                <a:latin typeface="Arial"/>
              </a:rPr>
              <a:t>Третій рівень структури</a:t>
            </a:r>
            <a:endParaRPr b="0" lang="uk-UA" sz="2800" strike="noStrike" u="none">
              <a:solidFill>
                <a:srgbClr val="000000"/>
              </a:solidFill>
              <a:uFillTx/>
              <a:latin typeface="Arial"/>
            </a:endParaRPr>
          </a:p>
          <a:p>
            <a:pPr lvl="3" marL="1728000" indent="-216000">
              <a:spcBef>
                <a:spcPts val="567"/>
              </a:spcBef>
              <a:buClr>
                <a:srgbClr val="000000"/>
              </a:buClr>
              <a:buSzPct val="75000"/>
              <a:buFont typeface="Symbol" charset="2"/>
              <a:buChar char=""/>
            </a:pPr>
            <a:r>
              <a:rPr b="0" lang="uk-UA" sz="2800" strike="noStrike" u="none">
                <a:solidFill>
                  <a:srgbClr val="000000"/>
                </a:solidFill>
                <a:uFillTx/>
                <a:latin typeface="Arial"/>
              </a:rPr>
              <a:t>Четвертий рівень структури</a:t>
            </a:r>
            <a:endParaRPr b="0" lang="uk-UA" sz="2800" strike="noStrike" u="none">
              <a:solidFill>
                <a:srgbClr val="000000"/>
              </a:solidFill>
              <a:uFillTx/>
              <a:latin typeface="Arial"/>
            </a:endParaRPr>
          </a:p>
          <a:p>
            <a:pPr lvl="4" marL="2160000" indent="-216000">
              <a:spcBef>
                <a:spcPts val="283"/>
              </a:spcBef>
              <a:buClr>
                <a:srgbClr val="000000"/>
              </a:buClr>
              <a:buSzPct val="45000"/>
              <a:buFont typeface="Wingdings" charset="2"/>
              <a:buChar char=""/>
            </a:pPr>
            <a:r>
              <a:rPr b="0" lang="uk-UA" sz="2800" strike="noStrike" u="none">
                <a:solidFill>
                  <a:srgbClr val="000000"/>
                </a:solidFill>
                <a:uFillTx/>
                <a:latin typeface="Arial"/>
              </a:rPr>
              <a:t>П'ятий рівень структури</a:t>
            </a:r>
            <a:endParaRPr b="0" lang="uk-UA" sz="2800" strike="noStrike" u="none">
              <a:solidFill>
                <a:srgbClr val="000000"/>
              </a:solidFill>
              <a:uFillTx/>
              <a:latin typeface="Arial"/>
            </a:endParaRPr>
          </a:p>
          <a:p>
            <a:pPr lvl="5" marL="2592000" indent="-216000">
              <a:spcBef>
                <a:spcPts val="283"/>
              </a:spcBef>
              <a:buClr>
                <a:srgbClr val="000000"/>
              </a:buClr>
              <a:buSzPct val="45000"/>
              <a:buFont typeface="Wingdings" charset="2"/>
              <a:buChar char=""/>
            </a:pPr>
            <a:r>
              <a:rPr b="0" lang="uk-UA" sz="2800" strike="noStrike" u="none">
                <a:solidFill>
                  <a:srgbClr val="000000"/>
                </a:solidFill>
                <a:uFillTx/>
                <a:latin typeface="Arial"/>
              </a:rPr>
              <a:t>Шостий рівень структури</a:t>
            </a:r>
            <a:endParaRPr b="0" lang="uk-UA" sz="2800" strike="noStrike" u="none">
              <a:solidFill>
                <a:srgbClr val="000000"/>
              </a:solidFill>
              <a:uFillTx/>
              <a:latin typeface="Arial"/>
            </a:endParaRPr>
          </a:p>
          <a:p>
            <a:pPr lvl="6" marL="3024000" indent="-216000">
              <a:spcBef>
                <a:spcPts val="283"/>
              </a:spcBef>
              <a:buClr>
                <a:srgbClr val="000000"/>
              </a:buClr>
              <a:buSzPct val="45000"/>
              <a:buFont typeface="Wingdings" charset="2"/>
              <a:buChar char=""/>
            </a:pPr>
            <a:r>
              <a:rPr b="0" lang="uk-UA" sz="2800" strike="noStrike" u="none">
                <a:solidFill>
                  <a:srgbClr val="000000"/>
                </a:solidFill>
                <a:uFillTx/>
                <a:latin typeface="Arial"/>
              </a:rPr>
              <a:t>Сьомий рівень структури</a:t>
            </a:r>
            <a:endParaRPr b="0" lang="uk-UA" sz="2800" strike="noStrike" u="none">
              <a:solidFill>
                <a:srgbClr val="000000"/>
              </a:solidFill>
              <a:uFillTx/>
              <a:latin typeface="Arial"/>
            </a:endParaRPr>
          </a:p>
        </p:txBody>
      </p:sp>
      <p:sp>
        <p:nvSpPr>
          <p:cNvPr id="9" name="PlaceHolder 3"/>
          <p:cNvSpPr>
            <a:spLocks noGrp="1"/>
          </p:cNvSpPr>
          <p:nvPr>
            <p:ph type="dt" idx="4"/>
          </p:nvPr>
        </p:nvSpPr>
        <p:spPr>
          <a:xfrm>
            <a:off x="838080" y="6356520"/>
            <a:ext cx="2742840" cy="364680"/>
          </a:xfrm>
          <a:prstGeom prst="rect">
            <a:avLst/>
          </a:prstGeom>
          <a:noFill/>
          <a:ln w="0">
            <a:noFill/>
          </a:ln>
        </p:spPr>
        <p:txBody>
          <a:bodyPr lIns="91440" rIns="91440" tIns="45720" bIns="45720" anchor="ctr">
            <a:noAutofit/>
          </a:bodyPr>
          <a:lstStyle>
            <a:lvl1pPr indent="0">
              <a:buNone/>
              <a:defRPr b="0" lang="uk-UA" sz="1400" strike="noStrike" u="none">
                <a:solidFill>
                  <a:srgbClr val="000000"/>
                </a:solidFill>
                <a:uFillTx/>
                <a:latin typeface="Times New Roman"/>
              </a:defRPr>
            </a:lvl1pPr>
          </a:lstStyle>
          <a:p>
            <a:pPr indent="0">
              <a:buNone/>
            </a:pPr>
            <a:r>
              <a:rPr b="0" lang="uk-UA" sz="1400" strike="noStrike" u="none">
                <a:solidFill>
                  <a:srgbClr val="000000"/>
                </a:solidFill>
                <a:uFillTx/>
                <a:latin typeface="Times New Roman"/>
              </a:rPr>
              <a:t>&lt;дата/час&gt;</a:t>
            </a:r>
            <a:endParaRPr b="0" lang="uk-UA" sz="1400" strike="noStrike" u="none">
              <a:solidFill>
                <a:srgbClr val="000000"/>
              </a:solidFill>
              <a:uFillTx/>
              <a:latin typeface="Times New Roman"/>
            </a:endParaRPr>
          </a:p>
        </p:txBody>
      </p:sp>
      <p:sp>
        <p:nvSpPr>
          <p:cNvPr id="10" name="PlaceHolder 4"/>
          <p:cNvSpPr>
            <a:spLocks noGrp="1"/>
          </p:cNvSpPr>
          <p:nvPr>
            <p:ph type="ftr" idx="5"/>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uk-UA" sz="1400" strike="noStrike" u="none">
                <a:solidFill>
                  <a:srgbClr val="000000"/>
                </a:solidFill>
                <a:uFillTx/>
                <a:latin typeface="Times New Roman"/>
              </a:defRPr>
            </a:lvl1pPr>
          </a:lstStyle>
          <a:p>
            <a:pPr indent="0" algn="ctr">
              <a:buNone/>
            </a:pPr>
            <a:r>
              <a:rPr b="0" lang="uk-UA" sz="1400" strike="noStrike" u="none">
                <a:solidFill>
                  <a:srgbClr val="000000"/>
                </a:solidFill>
                <a:uFillTx/>
                <a:latin typeface="Times New Roman"/>
              </a:rPr>
              <a:t>&lt;нижній колонтитул&gt;</a:t>
            </a:r>
            <a:endParaRPr b="0" lang="uk-UA" sz="1400" strike="noStrike" u="none">
              <a:solidFill>
                <a:srgbClr val="000000"/>
              </a:solidFill>
              <a:uFillTx/>
              <a:latin typeface="Times New Roman"/>
            </a:endParaRPr>
          </a:p>
        </p:txBody>
      </p:sp>
      <p:sp>
        <p:nvSpPr>
          <p:cNvPr id="11" name="PlaceHolder 5"/>
          <p:cNvSpPr>
            <a:spLocks noGrp="1"/>
          </p:cNvSpPr>
          <p:nvPr>
            <p:ph type="sldNum" idx="6"/>
          </p:nvPr>
        </p:nvSpPr>
        <p:spPr>
          <a:xfrm>
            <a:off x="8610480" y="6356520"/>
            <a:ext cx="2742840" cy="364680"/>
          </a:xfrm>
          <a:prstGeom prst="rect">
            <a:avLst/>
          </a:prstGeom>
          <a:noFill/>
          <a:ln w="0">
            <a:noFill/>
          </a:ln>
        </p:spPr>
        <p:txBody>
          <a:bodyPr lIns="91440" rIns="91440" tIns="45720" bIns="45720" anchor="ctr">
            <a:noAutofit/>
          </a:bodyPr>
          <a:lstStyle>
            <a:lvl1pPr indent="0" algn="r">
              <a:lnSpc>
                <a:spcPct val="100000"/>
              </a:lnSpc>
              <a:buNone/>
              <a:tabLst>
                <a:tab algn="l" pos="0"/>
              </a:tabLst>
              <a:defRPr b="0" lang="uk-UA" sz="1200" strike="noStrike" u="none">
                <a:solidFill>
                  <a:srgbClr val="888888"/>
                </a:solidFill>
                <a:uFillTx/>
                <a:latin typeface="Calibri"/>
                <a:ea typeface="Calibri"/>
              </a:defRPr>
            </a:lvl1pPr>
          </a:lstStyle>
          <a:p>
            <a:pPr indent="0" algn="r">
              <a:lnSpc>
                <a:spcPct val="100000"/>
              </a:lnSpc>
              <a:buNone/>
              <a:tabLst>
                <a:tab algn="l" pos="0"/>
              </a:tabLst>
            </a:pPr>
            <a:fld id="{2AFA295A-E935-4487-A1D7-DC73C3F02221}" type="slidenum">
              <a:rPr b="0" lang="uk-UA" sz="1200" strike="noStrike" u="none">
                <a:solidFill>
                  <a:srgbClr val="888888"/>
                </a:solidFill>
                <a:uFillTx/>
                <a:latin typeface="Calibri"/>
                <a:ea typeface="Calibri"/>
              </a:rPr>
              <a:t>&lt;номер&gt;</a:t>
            </a:fld>
            <a:endParaRPr b="0" lang="uk-UA" sz="1200" strike="noStrike" u="none">
              <a:solidFill>
                <a:srgbClr val="000000"/>
              </a:solidFill>
              <a:uFillTx/>
              <a:latin typeface="Times New Roman"/>
            </a:endParaRPr>
          </a:p>
        </p:txBody>
      </p:sp>
    </p:spTree>
  </p:cSld>
  <p:clrMap bg1="lt1" tx1="dk1" bg2="dk2" tx2="lt2" accent1="accent1" accent2="accent2" accent3="accent3" accent4="accent4" accent5="accent5" accent6="accent6" hlink="hlink" folHlink="folHlink"/>
  <p:sldLayoutIdLst>
    <p:sldLayoutId id="2147483651" r:id="rId2"/>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rot="5400000">
            <a:off x="7133400" y="1956240"/>
            <a:ext cx="5811480" cy="2628720"/>
          </a:xfrm>
          <a:prstGeom prst="rect">
            <a:avLst/>
          </a:prstGeom>
          <a:noFill/>
          <a:ln w="0">
            <a:noFill/>
          </a:ln>
        </p:spPr>
        <p:txBody>
          <a:bodyPr lIns="91440" rIns="91440" tIns="45720" bIns="45720" anchor="ctr">
            <a:normAutofit/>
          </a:bodyPr>
          <a:p>
            <a:pPr indent="0">
              <a:buNone/>
            </a:pPr>
            <a:r>
              <a:rPr b="0" lang="uk-UA" sz="4400" strike="noStrike" u="none">
                <a:solidFill>
                  <a:srgbClr val="000000"/>
                </a:solidFill>
                <a:uFillTx/>
                <a:latin typeface="Arial"/>
              </a:rPr>
              <a:t>Для правки тексту заголовка клацніть мишею</a:t>
            </a:r>
            <a:endParaRPr b="0" lang="uk-UA" sz="4400" strike="noStrike" u="none">
              <a:solidFill>
                <a:srgbClr val="000000"/>
              </a:solidFill>
              <a:uFillTx/>
              <a:latin typeface="Arial"/>
            </a:endParaRPr>
          </a:p>
        </p:txBody>
      </p:sp>
      <p:sp>
        <p:nvSpPr>
          <p:cNvPr id="13" name="PlaceHolder 2"/>
          <p:cNvSpPr>
            <a:spLocks noGrp="1"/>
          </p:cNvSpPr>
          <p:nvPr>
            <p:ph type="body"/>
          </p:nvPr>
        </p:nvSpPr>
        <p:spPr>
          <a:xfrm rot="5400000">
            <a:off x="1800000" y="-596160"/>
            <a:ext cx="5811480" cy="7733880"/>
          </a:xfrm>
          <a:prstGeom prst="rect">
            <a:avLst/>
          </a:prstGeom>
          <a:noFill/>
          <a:ln w="0">
            <a:noFill/>
          </a:ln>
        </p:spPr>
        <p:txBody>
          <a:bodyPr lIns="91440" rIns="91440" tIns="45720" bIns="45720" anchor="t">
            <a:normAutofit/>
          </a:bodyPr>
          <a:p>
            <a:pPr marL="432000" indent="-324000">
              <a:spcBef>
                <a:spcPts val="1417"/>
              </a:spcBef>
              <a:buClr>
                <a:srgbClr val="000000"/>
              </a:buClr>
              <a:buSzPct val="45000"/>
              <a:buFont typeface="Wingdings" charset="2"/>
              <a:buChar char=""/>
            </a:pPr>
            <a:r>
              <a:rPr b="0" lang="uk-UA" sz="2800" strike="noStrike" u="none">
                <a:solidFill>
                  <a:srgbClr val="000000"/>
                </a:solidFill>
                <a:uFillTx/>
                <a:latin typeface="Arial"/>
              </a:rPr>
              <a:t>Для редагування структури клацніть мишею</a:t>
            </a:r>
            <a:endParaRPr b="0" lang="uk-UA" sz="2800" strike="noStrike" u="none">
              <a:solidFill>
                <a:srgbClr val="000000"/>
              </a:solidFill>
              <a:uFillTx/>
              <a:latin typeface="Arial"/>
            </a:endParaRPr>
          </a:p>
          <a:p>
            <a:pPr lvl="1" marL="864000" indent="-324000">
              <a:spcBef>
                <a:spcPts val="1134"/>
              </a:spcBef>
              <a:buClr>
                <a:srgbClr val="000000"/>
              </a:buClr>
              <a:buSzPct val="75000"/>
              <a:buFont typeface="Symbol" charset="2"/>
              <a:buChar char=""/>
            </a:pPr>
            <a:r>
              <a:rPr b="0" lang="uk-UA" sz="2800" strike="noStrike" u="none">
                <a:solidFill>
                  <a:srgbClr val="000000"/>
                </a:solidFill>
                <a:uFillTx/>
                <a:latin typeface="Arial"/>
              </a:rPr>
              <a:t>Другий рівень структури</a:t>
            </a:r>
            <a:endParaRPr b="0" lang="uk-UA" sz="2800" strike="noStrike" u="none">
              <a:solidFill>
                <a:srgbClr val="000000"/>
              </a:solidFill>
              <a:uFillTx/>
              <a:latin typeface="Arial"/>
            </a:endParaRPr>
          </a:p>
          <a:p>
            <a:pPr lvl="2" marL="1296000" indent="-288000">
              <a:spcBef>
                <a:spcPts val="850"/>
              </a:spcBef>
              <a:buClr>
                <a:srgbClr val="000000"/>
              </a:buClr>
              <a:buSzPct val="45000"/>
              <a:buFont typeface="Wingdings" charset="2"/>
              <a:buChar char=""/>
            </a:pPr>
            <a:r>
              <a:rPr b="0" lang="uk-UA" sz="2800" strike="noStrike" u="none">
                <a:solidFill>
                  <a:srgbClr val="000000"/>
                </a:solidFill>
                <a:uFillTx/>
                <a:latin typeface="Arial"/>
              </a:rPr>
              <a:t>Третій рівень структури</a:t>
            </a:r>
            <a:endParaRPr b="0" lang="uk-UA" sz="2800" strike="noStrike" u="none">
              <a:solidFill>
                <a:srgbClr val="000000"/>
              </a:solidFill>
              <a:uFillTx/>
              <a:latin typeface="Arial"/>
            </a:endParaRPr>
          </a:p>
          <a:p>
            <a:pPr lvl="3" marL="1728000" indent="-216000">
              <a:spcBef>
                <a:spcPts val="567"/>
              </a:spcBef>
              <a:buClr>
                <a:srgbClr val="000000"/>
              </a:buClr>
              <a:buSzPct val="75000"/>
              <a:buFont typeface="Symbol" charset="2"/>
              <a:buChar char=""/>
            </a:pPr>
            <a:r>
              <a:rPr b="0" lang="uk-UA" sz="2800" strike="noStrike" u="none">
                <a:solidFill>
                  <a:srgbClr val="000000"/>
                </a:solidFill>
                <a:uFillTx/>
                <a:latin typeface="Arial"/>
              </a:rPr>
              <a:t>Четвертий рівень структури</a:t>
            </a:r>
            <a:endParaRPr b="0" lang="uk-UA" sz="2800" strike="noStrike" u="none">
              <a:solidFill>
                <a:srgbClr val="000000"/>
              </a:solidFill>
              <a:uFillTx/>
              <a:latin typeface="Arial"/>
            </a:endParaRPr>
          </a:p>
          <a:p>
            <a:pPr lvl="4" marL="2160000" indent="-216000">
              <a:spcBef>
                <a:spcPts val="283"/>
              </a:spcBef>
              <a:buClr>
                <a:srgbClr val="000000"/>
              </a:buClr>
              <a:buSzPct val="45000"/>
              <a:buFont typeface="Wingdings" charset="2"/>
              <a:buChar char=""/>
            </a:pPr>
            <a:r>
              <a:rPr b="0" lang="uk-UA" sz="2800" strike="noStrike" u="none">
                <a:solidFill>
                  <a:srgbClr val="000000"/>
                </a:solidFill>
                <a:uFillTx/>
                <a:latin typeface="Arial"/>
              </a:rPr>
              <a:t>П'ятий рівень структури</a:t>
            </a:r>
            <a:endParaRPr b="0" lang="uk-UA" sz="2800" strike="noStrike" u="none">
              <a:solidFill>
                <a:srgbClr val="000000"/>
              </a:solidFill>
              <a:uFillTx/>
              <a:latin typeface="Arial"/>
            </a:endParaRPr>
          </a:p>
          <a:p>
            <a:pPr lvl="5" marL="2592000" indent="-216000">
              <a:spcBef>
                <a:spcPts val="283"/>
              </a:spcBef>
              <a:buClr>
                <a:srgbClr val="000000"/>
              </a:buClr>
              <a:buSzPct val="45000"/>
              <a:buFont typeface="Wingdings" charset="2"/>
              <a:buChar char=""/>
            </a:pPr>
            <a:r>
              <a:rPr b="0" lang="uk-UA" sz="2800" strike="noStrike" u="none">
                <a:solidFill>
                  <a:srgbClr val="000000"/>
                </a:solidFill>
                <a:uFillTx/>
                <a:latin typeface="Arial"/>
              </a:rPr>
              <a:t>Шостий рівень структури</a:t>
            </a:r>
            <a:endParaRPr b="0" lang="uk-UA" sz="2800" strike="noStrike" u="none">
              <a:solidFill>
                <a:srgbClr val="000000"/>
              </a:solidFill>
              <a:uFillTx/>
              <a:latin typeface="Arial"/>
            </a:endParaRPr>
          </a:p>
          <a:p>
            <a:pPr lvl="6" marL="3024000" indent="-216000">
              <a:spcBef>
                <a:spcPts val="283"/>
              </a:spcBef>
              <a:buClr>
                <a:srgbClr val="000000"/>
              </a:buClr>
              <a:buSzPct val="45000"/>
              <a:buFont typeface="Wingdings" charset="2"/>
              <a:buChar char=""/>
            </a:pPr>
            <a:r>
              <a:rPr b="0" lang="uk-UA" sz="2800" strike="noStrike" u="none">
                <a:solidFill>
                  <a:srgbClr val="000000"/>
                </a:solidFill>
                <a:uFillTx/>
                <a:latin typeface="Arial"/>
              </a:rPr>
              <a:t>Сьомий рівень структури</a:t>
            </a:r>
            <a:endParaRPr b="0" lang="uk-UA" sz="2800" strike="noStrike" u="none">
              <a:solidFill>
                <a:srgbClr val="000000"/>
              </a:solidFill>
              <a:uFillTx/>
              <a:latin typeface="Arial"/>
            </a:endParaRPr>
          </a:p>
        </p:txBody>
      </p:sp>
      <p:sp>
        <p:nvSpPr>
          <p:cNvPr id="14" name="PlaceHolder 3"/>
          <p:cNvSpPr>
            <a:spLocks noGrp="1"/>
          </p:cNvSpPr>
          <p:nvPr>
            <p:ph type="dt" idx="7"/>
          </p:nvPr>
        </p:nvSpPr>
        <p:spPr>
          <a:xfrm>
            <a:off x="838080" y="6356520"/>
            <a:ext cx="2742840" cy="364680"/>
          </a:xfrm>
          <a:prstGeom prst="rect">
            <a:avLst/>
          </a:prstGeom>
          <a:noFill/>
          <a:ln w="0">
            <a:noFill/>
          </a:ln>
        </p:spPr>
        <p:txBody>
          <a:bodyPr lIns="91440" rIns="91440" tIns="45720" bIns="45720" anchor="ctr">
            <a:noAutofit/>
          </a:bodyPr>
          <a:lstStyle>
            <a:lvl1pPr indent="0">
              <a:buNone/>
              <a:defRPr b="0" lang="uk-UA" sz="1400" strike="noStrike" u="none">
                <a:solidFill>
                  <a:srgbClr val="000000"/>
                </a:solidFill>
                <a:uFillTx/>
                <a:latin typeface="Times New Roman"/>
              </a:defRPr>
            </a:lvl1pPr>
          </a:lstStyle>
          <a:p>
            <a:pPr indent="0">
              <a:buNone/>
            </a:pPr>
            <a:r>
              <a:rPr b="0" lang="uk-UA" sz="1400" strike="noStrike" u="none">
                <a:solidFill>
                  <a:srgbClr val="000000"/>
                </a:solidFill>
                <a:uFillTx/>
                <a:latin typeface="Times New Roman"/>
              </a:rPr>
              <a:t>&lt;дата/час&gt;</a:t>
            </a:r>
            <a:endParaRPr b="0" lang="uk-UA" sz="1400" strike="noStrike" u="none">
              <a:solidFill>
                <a:srgbClr val="000000"/>
              </a:solidFill>
              <a:uFillTx/>
              <a:latin typeface="Times New Roman"/>
            </a:endParaRPr>
          </a:p>
        </p:txBody>
      </p:sp>
      <p:sp>
        <p:nvSpPr>
          <p:cNvPr id="15" name="PlaceHolder 4"/>
          <p:cNvSpPr>
            <a:spLocks noGrp="1"/>
          </p:cNvSpPr>
          <p:nvPr>
            <p:ph type="ftr" idx="8"/>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uk-UA" sz="1400" strike="noStrike" u="none">
                <a:solidFill>
                  <a:srgbClr val="000000"/>
                </a:solidFill>
                <a:uFillTx/>
                <a:latin typeface="Times New Roman"/>
              </a:defRPr>
            </a:lvl1pPr>
          </a:lstStyle>
          <a:p>
            <a:pPr indent="0" algn="ctr">
              <a:buNone/>
            </a:pPr>
            <a:r>
              <a:rPr b="0" lang="uk-UA" sz="1400" strike="noStrike" u="none">
                <a:solidFill>
                  <a:srgbClr val="000000"/>
                </a:solidFill>
                <a:uFillTx/>
                <a:latin typeface="Times New Roman"/>
              </a:rPr>
              <a:t>&lt;нижній колонтитул&gt;</a:t>
            </a:r>
            <a:endParaRPr b="0" lang="uk-UA" sz="1400" strike="noStrike" u="none">
              <a:solidFill>
                <a:srgbClr val="000000"/>
              </a:solidFill>
              <a:uFillTx/>
              <a:latin typeface="Times New Roman"/>
            </a:endParaRPr>
          </a:p>
        </p:txBody>
      </p:sp>
      <p:sp>
        <p:nvSpPr>
          <p:cNvPr id="16" name="PlaceHolder 5"/>
          <p:cNvSpPr>
            <a:spLocks noGrp="1"/>
          </p:cNvSpPr>
          <p:nvPr>
            <p:ph type="sldNum" idx="9"/>
          </p:nvPr>
        </p:nvSpPr>
        <p:spPr>
          <a:xfrm>
            <a:off x="8610480" y="6356520"/>
            <a:ext cx="2742840" cy="364680"/>
          </a:xfrm>
          <a:prstGeom prst="rect">
            <a:avLst/>
          </a:prstGeom>
          <a:noFill/>
          <a:ln w="0">
            <a:noFill/>
          </a:ln>
        </p:spPr>
        <p:txBody>
          <a:bodyPr lIns="91440" rIns="91440" tIns="45720" bIns="45720" anchor="ctr">
            <a:noAutofit/>
          </a:bodyPr>
          <a:lstStyle>
            <a:lvl1pPr indent="0" algn="r">
              <a:lnSpc>
                <a:spcPct val="100000"/>
              </a:lnSpc>
              <a:buNone/>
              <a:tabLst>
                <a:tab algn="l" pos="0"/>
              </a:tabLst>
              <a:defRPr b="0" lang="uk-UA" sz="1200" strike="noStrike" u="none">
                <a:solidFill>
                  <a:srgbClr val="888888"/>
                </a:solidFill>
                <a:uFillTx/>
                <a:latin typeface="Calibri"/>
                <a:ea typeface="Calibri"/>
              </a:defRPr>
            </a:lvl1pPr>
          </a:lstStyle>
          <a:p>
            <a:pPr indent="0" algn="r">
              <a:lnSpc>
                <a:spcPct val="100000"/>
              </a:lnSpc>
              <a:buNone/>
              <a:tabLst>
                <a:tab algn="l" pos="0"/>
              </a:tabLst>
            </a:pPr>
            <a:fld id="{87FA1A93-F71E-4381-9D21-A533AA171FD9}" type="slidenum">
              <a:rPr b="0" lang="uk-UA" sz="1200" strike="noStrike" u="none">
                <a:solidFill>
                  <a:srgbClr val="888888"/>
                </a:solidFill>
                <a:uFillTx/>
                <a:latin typeface="Calibri"/>
                <a:ea typeface="Calibri"/>
              </a:rPr>
              <a:t>&lt;номер&gt;</a:t>
            </a:fld>
            <a:endParaRPr b="0" lang="uk-UA" sz="1200" strike="noStrike" u="none">
              <a:solidFill>
                <a:srgbClr val="000000"/>
              </a:solidFill>
              <a:uFillTx/>
              <a:latin typeface="Times New Roman"/>
            </a:endParaRPr>
          </a:p>
        </p:txBody>
      </p:sp>
    </p:spTree>
  </p:cSld>
  <p:clrMap bg1="lt1" tx1="dk1" bg2="dk2" tx2="lt2" accent1="accent1" accent2="accent2" accent3="accent3" accent4="accent4" accent5="accent5" accent6="accent6" hlink="hlink" folHlink="folHlink"/>
  <p:sldLayoutIdLst>
    <p:sldLayoutId id="2147483653" r:id="rId2"/>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rmAutofit lnSpcReduction="9999"/>
          </a:bodyPr>
          <a:p>
            <a:pPr indent="0">
              <a:buNone/>
            </a:pPr>
            <a:r>
              <a:rPr b="0" lang="uk-UA" sz="4400" strike="noStrike" u="none">
                <a:solidFill>
                  <a:srgbClr val="000000"/>
                </a:solidFill>
                <a:uFillTx/>
                <a:latin typeface="Arial"/>
              </a:rPr>
              <a:t>Для правки тексту заголовка клацніть мишею</a:t>
            </a:r>
            <a:endParaRPr b="0" lang="uk-UA" sz="4400" strike="noStrike" u="none">
              <a:solidFill>
                <a:srgbClr val="000000"/>
              </a:solidFill>
              <a:uFillTx/>
              <a:latin typeface="Arial"/>
            </a:endParaRPr>
          </a:p>
        </p:txBody>
      </p:sp>
      <p:sp>
        <p:nvSpPr>
          <p:cNvPr id="18" name="PlaceHolder 2"/>
          <p:cNvSpPr>
            <a:spLocks noGrp="1"/>
          </p:cNvSpPr>
          <p:nvPr>
            <p:ph type="body"/>
          </p:nvPr>
        </p:nvSpPr>
        <p:spPr>
          <a:xfrm>
            <a:off x="838080" y="1825560"/>
            <a:ext cx="10515240" cy="4350960"/>
          </a:xfrm>
          <a:prstGeom prst="rect">
            <a:avLst/>
          </a:prstGeom>
          <a:noFill/>
          <a:ln w="0">
            <a:noFill/>
          </a:ln>
        </p:spPr>
        <p:txBody>
          <a:bodyPr lIns="91440" rIns="91440" tIns="45720" bIns="45720" anchor="t">
            <a:normAutofit/>
          </a:bodyPr>
          <a:p>
            <a:pPr marL="432000" indent="-324000">
              <a:spcBef>
                <a:spcPts val="1417"/>
              </a:spcBef>
              <a:buClr>
                <a:srgbClr val="000000"/>
              </a:buClr>
              <a:buSzPct val="45000"/>
              <a:buFont typeface="Wingdings" charset="2"/>
              <a:buChar char=""/>
            </a:pPr>
            <a:r>
              <a:rPr b="0" lang="uk-UA" sz="2800" strike="noStrike" u="none">
                <a:solidFill>
                  <a:srgbClr val="000000"/>
                </a:solidFill>
                <a:uFillTx/>
                <a:latin typeface="Arial"/>
              </a:rPr>
              <a:t>Для редагування структури клацніть мишею</a:t>
            </a:r>
            <a:endParaRPr b="0" lang="uk-UA" sz="2800" strike="noStrike" u="none">
              <a:solidFill>
                <a:srgbClr val="000000"/>
              </a:solidFill>
              <a:uFillTx/>
              <a:latin typeface="Arial"/>
            </a:endParaRPr>
          </a:p>
          <a:p>
            <a:pPr lvl="1" marL="864000" indent="-324000">
              <a:spcBef>
                <a:spcPts val="1134"/>
              </a:spcBef>
              <a:buClr>
                <a:srgbClr val="000000"/>
              </a:buClr>
              <a:buSzPct val="75000"/>
              <a:buFont typeface="Symbol" charset="2"/>
              <a:buChar char=""/>
            </a:pPr>
            <a:r>
              <a:rPr b="0" lang="uk-UA" sz="2800" strike="noStrike" u="none">
                <a:solidFill>
                  <a:srgbClr val="000000"/>
                </a:solidFill>
                <a:uFillTx/>
                <a:latin typeface="Arial"/>
              </a:rPr>
              <a:t>Другий рівень структури</a:t>
            </a:r>
            <a:endParaRPr b="0" lang="uk-UA" sz="2800" strike="noStrike" u="none">
              <a:solidFill>
                <a:srgbClr val="000000"/>
              </a:solidFill>
              <a:uFillTx/>
              <a:latin typeface="Arial"/>
            </a:endParaRPr>
          </a:p>
          <a:p>
            <a:pPr lvl="2" marL="1296000" indent="-288000">
              <a:spcBef>
                <a:spcPts val="850"/>
              </a:spcBef>
              <a:buClr>
                <a:srgbClr val="000000"/>
              </a:buClr>
              <a:buSzPct val="45000"/>
              <a:buFont typeface="Wingdings" charset="2"/>
              <a:buChar char=""/>
            </a:pPr>
            <a:r>
              <a:rPr b="0" lang="uk-UA" sz="2800" strike="noStrike" u="none">
                <a:solidFill>
                  <a:srgbClr val="000000"/>
                </a:solidFill>
                <a:uFillTx/>
                <a:latin typeface="Arial"/>
              </a:rPr>
              <a:t>Третій рівень структури</a:t>
            </a:r>
            <a:endParaRPr b="0" lang="uk-UA" sz="2800" strike="noStrike" u="none">
              <a:solidFill>
                <a:srgbClr val="000000"/>
              </a:solidFill>
              <a:uFillTx/>
              <a:latin typeface="Arial"/>
            </a:endParaRPr>
          </a:p>
          <a:p>
            <a:pPr lvl="3" marL="1728000" indent="-216000">
              <a:spcBef>
                <a:spcPts val="567"/>
              </a:spcBef>
              <a:buClr>
                <a:srgbClr val="000000"/>
              </a:buClr>
              <a:buSzPct val="75000"/>
              <a:buFont typeface="Symbol" charset="2"/>
              <a:buChar char=""/>
            </a:pPr>
            <a:r>
              <a:rPr b="0" lang="uk-UA" sz="2800" strike="noStrike" u="none">
                <a:solidFill>
                  <a:srgbClr val="000000"/>
                </a:solidFill>
                <a:uFillTx/>
                <a:latin typeface="Arial"/>
              </a:rPr>
              <a:t>Четвертий рівень структури</a:t>
            </a:r>
            <a:endParaRPr b="0" lang="uk-UA" sz="2800" strike="noStrike" u="none">
              <a:solidFill>
                <a:srgbClr val="000000"/>
              </a:solidFill>
              <a:uFillTx/>
              <a:latin typeface="Arial"/>
            </a:endParaRPr>
          </a:p>
          <a:p>
            <a:pPr lvl="4" marL="2160000" indent="-216000">
              <a:spcBef>
                <a:spcPts val="283"/>
              </a:spcBef>
              <a:buClr>
                <a:srgbClr val="000000"/>
              </a:buClr>
              <a:buSzPct val="45000"/>
              <a:buFont typeface="Wingdings" charset="2"/>
              <a:buChar char=""/>
            </a:pPr>
            <a:r>
              <a:rPr b="0" lang="uk-UA" sz="2800" strike="noStrike" u="none">
                <a:solidFill>
                  <a:srgbClr val="000000"/>
                </a:solidFill>
                <a:uFillTx/>
                <a:latin typeface="Arial"/>
              </a:rPr>
              <a:t>П'ятий рівень структури</a:t>
            </a:r>
            <a:endParaRPr b="0" lang="uk-UA" sz="2800" strike="noStrike" u="none">
              <a:solidFill>
                <a:srgbClr val="000000"/>
              </a:solidFill>
              <a:uFillTx/>
              <a:latin typeface="Arial"/>
            </a:endParaRPr>
          </a:p>
          <a:p>
            <a:pPr lvl="5" marL="2592000" indent="-216000">
              <a:spcBef>
                <a:spcPts val="283"/>
              </a:spcBef>
              <a:buClr>
                <a:srgbClr val="000000"/>
              </a:buClr>
              <a:buSzPct val="45000"/>
              <a:buFont typeface="Wingdings" charset="2"/>
              <a:buChar char=""/>
            </a:pPr>
            <a:r>
              <a:rPr b="0" lang="uk-UA" sz="2800" strike="noStrike" u="none">
                <a:solidFill>
                  <a:srgbClr val="000000"/>
                </a:solidFill>
                <a:uFillTx/>
                <a:latin typeface="Arial"/>
              </a:rPr>
              <a:t>Шостий рівень структури</a:t>
            </a:r>
            <a:endParaRPr b="0" lang="uk-UA" sz="2800" strike="noStrike" u="none">
              <a:solidFill>
                <a:srgbClr val="000000"/>
              </a:solidFill>
              <a:uFillTx/>
              <a:latin typeface="Arial"/>
            </a:endParaRPr>
          </a:p>
          <a:p>
            <a:pPr lvl="6" marL="3024000" indent="-216000">
              <a:spcBef>
                <a:spcPts val="283"/>
              </a:spcBef>
              <a:buClr>
                <a:srgbClr val="000000"/>
              </a:buClr>
              <a:buSzPct val="45000"/>
              <a:buFont typeface="Wingdings" charset="2"/>
              <a:buChar char=""/>
            </a:pPr>
            <a:r>
              <a:rPr b="0" lang="uk-UA" sz="2800" strike="noStrike" u="none">
                <a:solidFill>
                  <a:srgbClr val="000000"/>
                </a:solidFill>
                <a:uFillTx/>
                <a:latin typeface="Arial"/>
              </a:rPr>
              <a:t>Сьомий рівень структури</a:t>
            </a:r>
            <a:endParaRPr b="0" lang="uk-UA" sz="2800" strike="noStrike" u="none">
              <a:solidFill>
                <a:srgbClr val="000000"/>
              </a:solidFill>
              <a:uFillTx/>
              <a:latin typeface="Arial"/>
            </a:endParaRPr>
          </a:p>
        </p:txBody>
      </p:sp>
      <p:sp>
        <p:nvSpPr>
          <p:cNvPr id="19" name="PlaceHolder 3"/>
          <p:cNvSpPr>
            <a:spLocks noGrp="1"/>
          </p:cNvSpPr>
          <p:nvPr>
            <p:ph type="dt" idx="10"/>
          </p:nvPr>
        </p:nvSpPr>
        <p:spPr>
          <a:xfrm>
            <a:off x="838080" y="6356520"/>
            <a:ext cx="2742840" cy="364680"/>
          </a:xfrm>
          <a:prstGeom prst="rect">
            <a:avLst/>
          </a:prstGeom>
          <a:noFill/>
          <a:ln w="0">
            <a:noFill/>
          </a:ln>
        </p:spPr>
        <p:txBody>
          <a:bodyPr lIns="91440" rIns="91440" tIns="45720" bIns="45720" anchor="ctr">
            <a:noAutofit/>
          </a:bodyPr>
          <a:lstStyle>
            <a:lvl1pPr indent="0">
              <a:buNone/>
              <a:defRPr b="0" lang="uk-UA" sz="1400" strike="noStrike" u="none">
                <a:solidFill>
                  <a:srgbClr val="000000"/>
                </a:solidFill>
                <a:uFillTx/>
                <a:latin typeface="Times New Roman"/>
              </a:defRPr>
            </a:lvl1pPr>
          </a:lstStyle>
          <a:p>
            <a:pPr indent="0">
              <a:buNone/>
            </a:pPr>
            <a:r>
              <a:rPr b="0" lang="uk-UA" sz="1400" strike="noStrike" u="none">
                <a:solidFill>
                  <a:srgbClr val="000000"/>
                </a:solidFill>
                <a:uFillTx/>
                <a:latin typeface="Times New Roman"/>
              </a:rPr>
              <a:t>&lt;дата/час&gt;</a:t>
            </a:r>
            <a:endParaRPr b="0" lang="uk-UA" sz="1400" strike="noStrike" u="none">
              <a:solidFill>
                <a:srgbClr val="000000"/>
              </a:solidFill>
              <a:uFillTx/>
              <a:latin typeface="Times New Roman"/>
            </a:endParaRPr>
          </a:p>
        </p:txBody>
      </p:sp>
      <p:sp>
        <p:nvSpPr>
          <p:cNvPr id="20" name="PlaceHolder 4"/>
          <p:cNvSpPr>
            <a:spLocks noGrp="1"/>
          </p:cNvSpPr>
          <p:nvPr>
            <p:ph type="ftr" idx="11"/>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uk-UA" sz="1400" strike="noStrike" u="none">
                <a:solidFill>
                  <a:srgbClr val="000000"/>
                </a:solidFill>
                <a:uFillTx/>
                <a:latin typeface="Times New Roman"/>
              </a:defRPr>
            </a:lvl1pPr>
          </a:lstStyle>
          <a:p>
            <a:pPr indent="0" algn="ctr">
              <a:buNone/>
            </a:pPr>
            <a:r>
              <a:rPr b="0" lang="uk-UA" sz="1400" strike="noStrike" u="none">
                <a:solidFill>
                  <a:srgbClr val="000000"/>
                </a:solidFill>
                <a:uFillTx/>
                <a:latin typeface="Times New Roman"/>
              </a:rPr>
              <a:t>&lt;нижній колонтитул&gt;</a:t>
            </a:r>
            <a:endParaRPr b="0" lang="uk-UA" sz="1400" strike="noStrike" u="none">
              <a:solidFill>
                <a:srgbClr val="000000"/>
              </a:solidFill>
              <a:uFillTx/>
              <a:latin typeface="Times New Roman"/>
            </a:endParaRPr>
          </a:p>
        </p:txBody>
      </p:sp>
      <p:sp>
        <p:nvSpPr>
          <p:cNvPr id="21" name="PlaceHolder 5"/>
          <p:cNvSpPr>
            <a:spLocks noGrp="1"/>
          </p:cNvSpPr>
          <p:nvPr>
            <p:ph type="sldNum" idx="12"/>
          </p:nvPr>
        </p:nvSpPr>
        <p:spPr>
          <a:xfrm>
            <a:off x="8610480" y="6356520"/>
            <a:ext cx="2742840" cy="364680"/>
          </a:xfrm>
          <a:prstGeom prst="rect">
            <a:avLst/>
          </a:prstGeom>
          <a:noFill/>
          <a:ln w="0">
            <a:noFill/>
          </a:ln>
        </p:spPr>
        <p:txBody>
          <a:bodyPr lIns="91440" rIns="91440" tIns="45720" bIns="45720" anchor="ctr">
            <a:noAutofit/>
          </a:bodyPr>
          <a:lstStyle>
            <a:lvl1pPr indent="0" algn="r">
              <a:lnSpc>
                <a:spcPct val="100000"/>
              </a:lnSpc>
              <a:buNone/>
              <a:tabLst>
                <a:tab algn="l" pos="0"/>
              </a:tabLst>
              <a:defRPr b="0" lang="uk-UA" sz="1200" strike="noStrike" u="none">
                <a:solidFill>
                  <a:srgbClr val="888888"/>
                </a:solidFill>
                <a:uFillTx/>
                <a:latin typeface="Calibri"/>
                <a:ea typeface="Calibri"/>
              </a:defRPr>
            </a:lvl1pPr>
          </a:lstStyle>
          <a:p>
            <a:pPr indent="0" algn="r">
              <a:lnSpc>
                <a:spcPct val="100000"/>
              </a:lnSpc>
              <a:buNone/>
              <a:tabLst>
                <a:tab algn="l" pos="0"/>
              </a:tabLst>
            </a:pPr>
            <a:fld id="{2B98A417-1E9C-4075-B3DA-499DB7E0EB4A}" type="slidenum">
              <a:rPr b="0" lang="uk-UA" sz="1200" strike="noStrike" u="none">
                <a:solidFill>
                  <a:srgbClr val="888888"/>
                </a:solidFill>
                <a:uFillTx/>
                <a:latin typeface="Calibri"/>
                <a:ea typeface="Calibri"/>
              </a:rPr>
              <a:t>&lt;номер&gt;</a:t>
            </a:fld>
            <a:endParaRPr b="0" lang="uk-UA" sz="1200" strike="noStrike" u="none">
              <a:solidFill>
                <a:srgbClr val="000000"/>
              </a:solidFill>
              <a:uFillTx/>
              <a:latin typeface="Times New Roman"/>
            </a:endParaRPr>
          </a:p>
        </p:txBody>
      </p:sp>
    </p:spTree>
  </p:cSld>
  <p:clrMap bg1="lt1" tx1="dk1" bg2="dk2" tx2="lt2" accent1="accent1" accent2="accent2" accent3="accent3" accent4="accent4" accent5="accent5" accent6="accent6" hlink="hlink" folHlink="folHlink"/>
  <p:sldLayoutIdLst>
    <p:sldLayoutId id="2147483655" r:id="rId2"/>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831960" y="1709640"/>
            <a:ext cx="10515240" cy="2852280"/>
          </a:xfrm>
          <a:prstGeom prst="rect">
            <a:avLst/>
          </a:prstGeom>
          <a:noFill/>
          <a:ln w="0">
            <a:noFill/>
          </a:ln>
        </p:spPr>
        <p:txBody>
          <a:bodyPr lIns="91440" rIns="91440" tIns="45720" bIns="45720" anchor="b">
            <a:normAutofit/>
          </a:bodyPr>
          <a:p>
            <a:pPr indent="0">
              <a:buNone/>
            </a:pPr>
            <a:r>
              <a:rPr b="0" lang="uk-UA" sz="6000" strike="noStrike" u="none">
                <a:solidFill>
                  <a:srgbClr val="000000"/>
                </a:solidFill>
                <a:uFillTx/>
                <a:latin typeface="Arial"/>
              </a:rPr>
              <a:t>Для правки тексту заголовка клацніть мишею</a:t>
            </a:r>
            <a:endParaRPr b="0" lang="uk-UA" sz="6000" strike="noStrike" u="none">
              <a:solidFill>
                <a:srgbClr val="000000"/>
              </a:solidFill>
              <a:uFillTx/>
              <a:latin typeface="Arial"/>
            </a:endParaRPr>
          </a:p>
        </p:txBody>
      </p:sp>
      <p:sp>
        <p:nvSpPr>
          <p:cNvPr id="25" name="PlaceHolder 2"/>
          <p:cNvSpPr>
            <a:spLocks noGrp="1"/>
          </p:cNvSpPr>
          <p:nvPr>
            <p:ph type="body"/>
          </p:nvPr>
        </p:nvSpPr>
        <p:spPr>
          <a:xfrm>
            <a:off x="831960" y="4589640"/>
            <a:ext cx="10515240" cy="1499760"/>
          </a:xfrm>
          <a:prstGeom prst="rect">
            <a:avLst/>
          </a:prstGeom>
          <a:noFill/>
          <a:ln w="0">
            <a:noFill/>
          </a:ln>
        </p:spPr>
        <p:txBody>
          <a:bodyPr lIns="91440" rIns="91440" tIns="45720" bIns="45720" anchor="t">
            <a:normAutofit fontScale="47500" lnSpcReduction="19999"/>
          </a:bodyPr>
          <a:p>
            <a:pPr marL="432000" indent="-324000">
              <a:spcBef>
                <a:spcPts val="1417"/>
              </a:spcBef>
              <a:buClr>
                <a:srgbClr val="000000"/>
              </a:buClr>
              <a:buSzPct val="45000"/>
              <a:buFont typeface="Wingdings" charset="2"/>
              <a:buChar char=""/>
            </a:pPr>
            <a:r>
              <a:rPr b="0" lang="uk-UA" sz="2400" strike="noStrike" u="none">
                <a:solidFill>
                  <a:srgbClr val="000000"/>
                </a:solidFill>
                <a:uFillTx/>
                <a:latin typeface="Arial"/>
              </a:rPr>
              <a:t>Для редагування структури клацніть мишею</a:t>
            </a:r>
            <a:endParaRPr b="0" lang="uk-UA" sz="2400" strike="noStrike" u="none">
              <a:solidFill>
                <a:srgbClr val="000000"/>
              </a:solidFill>
              <a:uFillTx/>
              <a:latin typeface="Arial"/>
            </a:endParaRPr>
          </a:p>
          <a:p>
            <a:pPr lvl="1" marL="864000" indent="-324000">
              <a:spcBef>
                <a:spcPts val="1134"/>
              </a:spcBef>
              <a:buClr>
                <a:srgbClr val="000000"/>
              </a:buClr>
              <a:buSzPct val="75000"/>
              <a:buFont typeface="Symbol" charset="2"/>
              <a:buChar char=""/>
            </a:pPr>
            <a:r>
              <a:rPr b="0" lang="uk-UA" sz="2400" strike="noStrike" u="none">
                <a:solidFill>
                  <a:srgbClr val="000000"/>
                </a:solidFill>
                <a:uFillTx/>
                <a:latin typeface="Arial"/>
              </a:rPr>
              <a:t>Другий рівень структури</a:t>
            </a:r>
            <a:endParaRPr b="0" lang="uk-UA" sz="2400" strike="noStrike" u="none">
              <a:solidFill>
                <a:srgbClr val="000000"/>
              </a:solidFill>
              <a:uFillTx/>
              <a:latin typeface="Arial"/>
            </a:endParaRPr>
          </a:p>
          <a:p>
            <a:pPr lvl="2" marL="1296000" indent="-288000">
              <a:spcBef>
                <a:spcPts val="850"/>
              </a:spcBef>
              <a:buClr>
                <a:srgbClr val="000000"/>
              </a:buClr>
              <a:buSzPct val="45000"/>
              <a:buFont typeface="Wingdings" charset="2"/>
              <a:buChar char=""/>
            </a:pPr>
            <a:r>
              <a:rPr b="0" lang="uk-UA" sz="2400" strike="noStrike" u="none">
                <a:solidFill>
                  <a:srgbClr val="000000"/>
                </a:solidFill>
                <a:uFillTx/>
                <a:latin typeface="Arial"/>
              </a:rPr>
              <a:t>Третій рівень структури</a:t>
            </a:r>
            <a:endParaRPr b="0" lang="uk-UA" sz="2400" strike="noStrike" u="none">
              <a:solidFill>
                <a:srgbClr val="000000"/>
              </a:solidFill>
              <a:uFillTx/>
              <a:latin typeface="Arial"/>
            </a:endParaRPr>
          </a:p>
          <a:p>
            <a:pPr lvl="3" marL="1728000" indent="-216000">
              <a:spcBef>
                <a:spcPts val="567"/>
              </a:spcBef>
              <a:buClr>
                <a:srgbClr val="000000"/>
              </a:buClr>
              <a:buSzPct val="75000"/>
              <a:buFont typeface="Symbol" charset="2"/>
              <a:buChar char=""/>
            </a:pPr>
            <a:r>
              <a:rPr b="0" lang="uk-UA" sz="2400" strike="noStrike" u="none">
                <a:solidFill>
                  <a:srgbClr val="000000"/>
                </a:solidFill>
                <a:uFillTx/>
                <a:latin typeface="Arial"/>
              </a:rPr>
              <a:t>Четвертий рівень структури</a:t>
            </a:r>
            <a:endParaRPr b="0" lang="uk-UA" sz="2400" strike="noStrike" u="none">
              <a:solidFill>
                <a:srgbClr val="000000"/>
              </a:solidFill>
              <a:uFillTx/>
              <a:latin typeface="Arial"/>
            </a:endParaRPr>
          </a:p>
          <a:p>
            <a:pPr lvl="4" marL="2160000" indent="-216000">
              <a:spcBef>
                <a:spcPts val="283"/>
              </a:spcBef>
              <a:buClr>
                <a:srgbClr val="000000"/>
              </a:buClr>
              <a:buSzPct val="45000"/>
              <a:buFont typeface="Wingdings" charset="2"/>
              <a:buChar char=""/>
            </a:pPr>
            <a:r>
              <a:rPr b="0" lang="uk-UA" sz="2400" strike="noStrike" u="none">
                <a:solidFill>
                  <a:srgbClr val="000000"/>
                </a:solidFill>
                <a:uFillTx/>
                <a:latin typeface="Arial"/>
              </a:rPr>
              <a:t>П'ятий рівень структури</a:t>
            </a:r>
            <a:endParaRPr b="0" lang="uk-UA" sz="2400" strike="noStrike" u="none">
              <a:solidFill>
                <a:srgbClr val="000000"/>
              </a:solidFill>
              <a:uFillTx/>
              <a:latin typeface="Arial"/>
            </a:endParaRPr>
          </a:p>
          <a:p>
            <a:pPr lvl="5" marL="2592000" indent="-216000">
              <a:spcBef>
                <a:spcPts val="283"/>
              </a:spcBef>
              <a:buClr>
                <a:srgbClr val="000000"/>
              </a:buClr>
              <a:buSzPct val="45000"/>
              <a:buFont typeface="Wingdings" charset="2"/>
              <a:buChar char=""/>
            </a:pPr>
            <a:r>
              <a:rPr b="0" lang="uk-UA" sz="2400" strike="noStrike" u="none">
                <a:solidFill>
                  <a:srgbClr val="000000"/>
                </a:solidFill>
                <a:uFillTx/>
                <a:latin typeface="Arial"/>
              </a:rPr>
              <a:t>Шостий рівень структури</a:t>
            </a:r>
            <a:endParaRPr b="0" lang="uk-UA" sz="2400" strike="noStrike" u="none">
              <a:solidFill>
                <a:srgbClr val="000000"/>
              </a:solidFill>
              <a:uFillTx/>
              <a:latin typeface="Arial"/>
            </a:endParaRPr>
          </a:p>
          <a:p>
            <a:pPr lvl="6" marL="3024000" indent="-216000">
              <a:spcBef>
                <a:spcPts val="283"/>
              </a:spcBef>
              <a:buClr>
                <a:srgbClr val="000000"/>
              </a:buClr>
              <a:buSzPct val="45000"/>
              <a:buFont typeface="Wingdings" charset="2"/>
              <a:buChar char=""/>
            </a:pPr>
            <a:r>
              <a:rPr b="0" lang="uk-UA" sz="2400" strike="noStrike" u="none">
                <a:solidFill>
                  <a:srgbClr val="000000"/>
                </a:solidFill>
                <a:uFillTx/>
                <a:latin typeface="Arial"/>
              </a:rPr>
              <a:t>Сьомий рівень структури</a:t>
            </a:r>
            <a:endParaRPr b="0" lang="uk-UA" sz="2400" strike="noStrike" u="none">
              <a:solidFill>
                <a:srgbClr val="000000"/>
              </a:solidFill>
              <a:uFillTx/>
              <a:latin typeface="Arial"/>
            </a:endParaRPr>
          </a:p>
        </p:txBody>
      </p:sp>
      <p:sp>
        <p:nvSpPr>
          <p:cNvPr id="26" name="PlaceHolder 3"/>
          <p:cNvSpPr>
            <a:spLocks noGrp="1"/>
          </p:cNvSpPr>
          <p:nvPr>
            <p:ph type="dt" idx="13"/>
          </p:nvPr>
        </p:nvSpPr>
        <p:spPr>
          <a:xfrm>
            <a:off x="838080" y="6356520"/>
            <a:ext cx="2742840" cy="364680"/>
          </a:xfrm>
          <a:prstGeom prst="rect">
            <a:avLst/>
          </a:prstGeom>
          <a:noFill/>
          <a:ln w="0">
            <a:noFill/>
          </a:ln>
        </p:spPr>
        <p:txBody>
          <a:bodyPr lIns="91440" rIns="91440" tIns="45720" bIns="45720" anchor="ctr">
            <a:noAutofit/>
          </a:bodyPr>
          <a:lstStyle>
            <a:lvl1pPr indent="0">
              <a:buNone/>
              <a:defRPr b="0" lang="uk-UA" sz="1400" strike="noStrike" u="none">
                <a:solidFill>
                  <a:srgbClr val="000000"/>
                </a:solidFill>
                <a:uFillTx/>
                <a:latin typeface="Times New Roman"/>
              </a:defRPr>
            </a:lvl1pPr>
          </a:lstStyle>
          <a:p>
            <a:pPr indent="0">
              <a:buNone/>
            </a:pPr>
            <a:r>
              <a:rPr b="0" lang="uk-UA" sz="1400" strike="noStrike" u="none">
                <a:solidFill>
                  <a:srgbClr val="000000"/>
                </a:solidFill>
                <a:uFillTx/>
                <a:latin typeface="Times New Roman"/>
              </a:rPr>
              <a:t>&lt;дата/час&gt;</a:t>
            </a:r>
            <a:endParaRPr b="0" lang="uk-UA" sz="1400" strike="noStrike" u="none">
              <a:solidFill>
                <a:srgbClr val="000000"/>
              </a:solidFill>
              <a:uFillTx/>
              <a:latin typeface="Times New Roman"/>
            </a:endParaRPr>
          </a:p>
        </p:txBody>
      </p:sp>
      <p:sp>
        <p:nvSpPr>
          <p:cNvPr id="27" name="PlaceHolder 4"/>
          <p:cNvSpPr>
            <a:spLocks noGrp="1"/>
          </p:cNvSpPr>
          <p:nvPr>
            <p:ph type="ftr" idx="14"/>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uk-UA" sz="1400" strike="noStrike" u="none">
                <a:solidFill>
                  <a:srgbClr val="000000"/>
                </a:solidFill>
                <a:uFillTx/>
                <a:latin typeface="Times New Roman"/>
              </a:defRPr>
            </a:lvl1pPr>
          </a:lstStyle>
          <a:p>
            <a:pPr indent="0" algn="ctr">
              <a:buNone/>
            </a:pPr>
            <a:r>
              <a:rPr b="0" lang="uk-UA" sz="1400" strike="noStrike" u="none">
                <a:solidFill>
                  <a:srgbClr val="000000"/>
                </a:solidFill>
                <a:uFillTx/>
                <a:latin typeface="Times New Roman"/>
              </a:rPr>
              <a:t>&lt;нижній колонтитул&gt;</a:t>
            </a:r>
            <a:endParaRPr b="0" lang="uk-UA" sz="1400" strike="noStrike" u="none">
              <a:solidFill>
                <a:srgbClr val="000000"/>
              </a:solidFill>
              <a:uFillTx/>
              <a:latin typeface="Times New Roman"/>
            </a:endParaRPr>
          </a:p>
        </p:txBody>
      </p:sp>
      <p:sp>
        <p:nvSpPr>
          <p:cNvPr id="28" name="PlaceHolder 5"/>
          <p:cNvSpPr>
            <a:spLocks noGrp="1"/>
          </p:cNvSpPr>
          <p:nvPr>
            <p:ph type="sldNum" idx="15"/>
          </p:nvPr>
        </p:nvSpPr>
        <p:spPr>
          <a:xfrm>
            <a:off x="8610480" y="6356520"/>
            <a:ext cx="2742840" cy="364680"/>
          </a:xfrm>
          <a:prstGeom prst="rect">
            <a:avLst/>
          </a:prstGeom>
          <a:noFill/>
          <a:ln w="0">
            <a:noFill/>
          </a:ln>
        </p:spPr>
        <p:txBody>
          <a:bodyPr lIns="91440" rIns="91440" tIns="45720" bIns="45720" anchor="ctr">
            <a:noAutofit/>
          </a:bodyPr>
          <a:lstStyle>
            <a:lvl1pPr indent="0" algn="r">
              <a:lnSpc>
                <a:spcPct val="100000"/>
              </a:lnSpc>
              <a:buNone/>
              <a:tabLst>
                <a:tab algn="l" pos="0"/>
              </a:tabLst>
              <a:defRPr b="0" lang="uk-UA" sz="1200" strike="noStrike" u="none">
                <a:solidFill>
                  <a:srgbClr val="888888"/>
                </a:solidFill>
                <a:uFillTx/>
                <a:latin typeface="Calibri"/>
                <a:ea typeface="Calibri"/>
              </a:defRPr>
            </a:lvl1pPr>
          </a:lstStyle>
          <a:p>
            <a:pPr indent="0" algn="r">
              <a:lnSpc>
                <a:spcPct val="100000"/>
              </a:lnSpc>
              <a:buNone/>
              <a:tabLst>
                <a:tab algn="l" pos="0"/>
              </a:tabLst>
            </a:pPr>
            <a:fld id="{0B2D31B4-A418-4838-9EAB-6B2250AF9471}" type="slidenum">
              <a:rPr b="0" lang="uk-UA" sz="1200" strike="noStrike" u="none">
                <a:solidFill>
                  <a:srgbClr val="888888"/>
                </a:solidFill>
                <a:uFillTx/>
                <a:latin typeface="Calibri"/>
                <a:ea typeface="Calibri"/>
              </a:rPr>
              <a:t>&lt;номер&gt;</a:t>
            </a:fld>
            <a:endParaRPr b="0" lang="uk-UA" sz="1200" strike="noStrike" u="none">
              <a:solidFill>
                <a:srgbClr val="000000"/>
              </a:solidFill>
              <a:uFillTx/>
              <a:latin typeface="Times New Roman"/>
            </a:endParaRPr>
          </a:p>
        </p:txBody>
      </p:sp>
    </p:spTree>
  </p:cSld>
  <p:clrMap bg1="lt1" tx1="dk1" bg2="dk2" tx2="lt2" accent1="accent1" accent2="accent2" accent3="accent3" accent4="accent4" accent5="accent5" accent6="accent6" hlink="hlink" folHlink="folHlink"/>
  <p:sldLayoutIdLst>
    <p:sldLayoutId id="2147483657" r:id="rId2"/>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rmAutofit lnSpcReduction="9999"/>
          </a:bodyPr>
          <a:p>
            <a:pPr indent="0">
              <a:buNone/>
            </a:pPr>
            <a:r>
              <a:rPr b="0" lang="uk-UA" sz="4400" strike="noStrike" u="none">
                <a:solidFill>
                  <a:srgbClr val="000000"/>
                </a:solidFill>
                <a:uFillTx/>
                <a:latin typeface="Arial"/>
              </a:rPr>
              <a:t>Для правки тексту заголовка клацніть мишею</a:t>
            </a:r>
            <a:endParaRPr b="0" lang="uk-UA" sz="4400" strike="noStrike" u="none">
              <a:solidFill>
                <a:srgbClr val="000000"/>
              </a:solidFill>
              <a:uFillTx/>
              <a:latin typeface="Arial"/>
            </a:endParaRPr>
          </a:p>
        </p:txBody>
      </p:sp>
      <p:sp>
        <p:nvSpPr>
          <p:cNvPr id="30" name="PlaceHolder 2"/>
          <p:cNvSpPr>
            <a:spLocks noGrp="1"/>
          </p:cNvSpPr>
          <p:nvPr>
            <p:ph type="body"/>
          </p:nvPr>
        </p:nvSpPr>
        <p:spPr>
          <a:xfrm>
            <a:off x="838080" y="1825560"/>
            <a:ext cx="5181120" cy="4350960"/>
          </a:xfrm>
          <a:prstGeom prst="rect">
            <a:avLst/>
          </a:prstGeom>
          <a:noFill/>
          <a:ln w="0">
            <a:noFill/>
          </a:ln>
        </p:spPr>
        <p:txBody>
          <a:bodyPr lIns="91440" rIns="91440" tIns="45720" bIns="45720" anchor="t">
            <a:normAutofit fontScale="85000" lnSpcReduction="19999"/>
          </a:bodyPr>
          <a:p>
            <a:pPr marL="432000" indent="-324000">
              <a:spcBef>
                <a:spcPts val="1417"/>
              </a:spcBef>
              <a:buClr>
                <a:srgbClr val="000000"/>
              </a:buClr>
              <a:buSzPct val="45000"/>
              <a:buFont typeface="Wingdings" charset="2"/>
              <a:buChar char=""/>
            </a:pPr>
            <a:r>
              <a:rPr b="0" lang="uk-UA" sz="2800" strike="noStrike" u="none">
                <a:solidFill>
                  <a:srgbClr val="000000"/>
                </a:solidFill>
                <a:uFillTx/>
                <a:latin typeface="Arial"/>
              </a:rPr>
              <a:t>Для редагування структури клацніть мишею</a:t>
            </a:r>
            <a:endParaRPr b="0" lang="uk-UA" sz="2800" strike="noStrike" u="none">
              <a:solidFill>
                <a:srgbClr val="000000"/>
              </a:solidFill>
              <a:uFillTx/>
              <a:latin typeface="Arial"/>
            </a:endParaRPr>
          </a:p>
          <a:p>
            <a:pPr lvl="1" marL="864000" indent="-324000">
              <a:spcBef>
                <a:spcPts val="1134"/>
              </a:spcBef>
              <a:buClr>
                <a:srgbClr val="000000"/>
              </a:buClr>
              <a:buSzPct val="75000"/>
              <a:buFont typeface="Symbol" charset="2"/>
              <a:buChar char=""/>
            </a:pPr>
            <a:r>
              <a:rPr b="0" lang="uk-UA" sz="2800" strike="noStrike" u="none">
                <a:solidFill>
                  <a:srgbClr val="000000"/>
                </a:solidFill>
                <a:uFillTx/>
                <a:latin typeface="Arial"/>
              </a:rPr>
              <a:t>Другий рівень структури</a:t>
            </a:r>
            <a:endParaRPr b="0" lang="uk-UA" sz="2800" strike="noStrike" u="none">
              <a:solidFill>
                <a:srgbClr val="000000"/>
              </a:solidFill>
              <a:uFillTx/>
              <a:latin typeface="Arial"/>
            </a:endParaRPr>
          </a:p>
          <a:p>
            <a:pPr lvl="2" marL="1296000" indent="-288000">
              <a:spcBef>
                <a:spcPts val="850"/>
              </a:spcBef>
              <a:buClr>
                <a:srgbClr val="000000"/>
              </a:buClr>
              <a:buSzPct val="45000"/>
              <a:buFont typeface="Wingdings" charset="2"/>
              <a:buChar char=""/>
            </a:pPr>
            <a:r>
              <a:rPr b="0" lang="uk-UA" sz="2800" strike="noStrike" u="none">
                <a:solidFill>
                  <a:srgbClr val="000000"/>
                </a:solidFill>
                <a:uFillTx/>
                <a:latin typeface="Arial"/>
              </a:rPr>
              <a:t>Третій рівень структури</a:t>
            </a:r>
            <a:endParaRPr b="0" lang="uk-UA" sz="2800" strike="noStrike" u="none">
              <a:solidFill>
                <a:srgbClr val="000000"/>
              </a:solidFill>
              <a:uFillTx/>
              <a:latin typeface="Arial"/>
            </a:endParaRPr>
          </a:p>
          <a:p>
            <a:pPr lvl="3" marL="1728000" indent="-216000">
              <a:spcBef>
                <a:spcPts val="567"/>
              </a:spcBef>
              <a:buClr>
                <a:srgbClr val="000000"/>
              </a:buClr>
              <a:buSzPct val="75000"/>
              <a:buFont typeface="Symbol" charset="2"/>
              <a:buChar char=""/>
            </a:pPr>
            <a:r>
              <a:rPr b="0" lang="uk-UA" sz="2800" strike="noStrike" u="none">
                <a:solidFill>
                  <a:srgbClr val="000000"/>
                </a:solidFill>
                <a:uFillTx/>
                <a:latin typeface="Arial"/>
              </a:rPr>
              <a:t>Четвертий рівень структури</a:t>
            </a:r>
            <a:endParaRPr b="0" lang="uk-UA" sz="2800" strike="noStrike" u="none">
              <a:solidFill>
                <a:srgbClr val="000000"/>
              </a:solidFill>
              <a:uFillTx/>
              <a:latin typeface="Arial"/>
            </a:endParaRPr>
          </a:p>
          <a:p>
            <a:pPr lvl="4" marL="2160000" indent="-216000">
              <a:spcBef>
                <a:spcPts val="283"/>
              </a:spcBef>
              <a:buClr>
                <a:srgbClr val="000000"/>
              </a:buClr>
              <a:buSzPct val="45000"/>
              <a:buFont typeface="Wingdings" charset="2"/>
              <a:buChar char=""/>
            </a:pPr>
            <a:r>
              <a:rPr b="0" lang="uk-UA" sz="2800" strike="noStrike" u="none">
                <a:solidFill>
                  <a:srgbClr val="000000"/>
                </a:solidFill>
                <a:uFillTx/>
                <a:latin typeface="Arial"/>
              </a:rPr>
              <a:t>П'ятий рівень структури</a:t>
            </a:r>
            <a:endParaRPr b="0" lang="uk-UA" sz="2800" strike="noStrike" u="none">
              <a:solidFill>
                <a:srgbClr val="000000"/>
              </a:solidFill>
              <a:uFillTx/>
              <a:latin typeface="Arial"/>
            </a:endParaRPr>
          </a:p>
          <a:p>
            <a:pPr lvl="5" marL="2592000" indent="-216000">
              <a:spcBef>
                <a:spcPts val="283"/>
              </a:spcBef>
              <a:buClr>
                <a:srgbClr val="000000"/>
              </a:buClr>
              <a:buSzPct val="45000"/>
              <a:buFont typeface="Wingdings" charset="2"/>
              <a:buChar char=""/>
            </a:pPr>
            <a:r>
              <a:rPr b="0" lang="uk-UA" sz="2800" strike="noStrike" u="none">
                <a:solidFill>
                  <a:srgbClr val="000000"/>
                </a:solidFill>
                <a:uFillTx/>
                <a:latin typeface="Arial"/>
              </a:rPr>
              <a:t>Шостий рівень структури</a:t>
            </a:r>
            <a:endParaRPr b="0" lang="uk-UA" sz="2800" strike="noStrike" u="none">
              <a:solidFill>
                <a:srgbClr val="000000"/>
              </a:solidFill>
              <a:uFillTx/>
              <a:latin typeface="Arial"/>
            </a:endParaRPr>
          </a:p>
          <a:p>
            <a:pPr lvl="6" marL="3024000" indent="-216000">
              <a:spcBef>
                <a:spcPts val="283"/>
              </a:spcBef>
              <a:buClr>
                <a:srgbClr val="000000"/>
              </a:buClr>
              <a:buSzPct val="45000"/>
              <a:buFont typeface="Wingdings" charset="2"/>
              <a:buChar char=""/>
            </a:pPr>
            <a:r>
              <a:rPr b="0" lang="uk-UA" sz="2800" strike="noStrike" u="none">
                <a:solidFill>
                  <a:srgbClr val="000000"/>
                </a:solidFill>
                <a:uFillTx/>
                <a:latin typeface="Arial"/>
              </a:rPr>
              <a:t>Сьомий рівень структури</a:t>
            </a:r>
            <a:endParaRPr b="0" lang="uk-UA" sz="2800" strike="noStrike" u="none">
              <a:solidFill>
                <a:srgbClr val="000000"/>
              </a:solidFill>
              <a:uFillTx/>
              <a:latin typeface="Arial"/>
            </a:endParaRPr>
          </a:p>
        </p:txBody>
      </p:sp>
      <p:sp>
        <p:nvSpPr>
          <p:cNvPr id="31" name="PlaceHolder 3"/>
          <p:cNvSpPr>
            <a:spLocks noGrp="1"/>
          </p:cNvSpPr>
          <p:nvPr>
            <p:ph type="body"/>
          </p:nvPr>
        </p:nvSpPr>
        <p:spPr>
          <a:xfrm>
            <a:off x="6172200" y="1825560"/>
            <a:ext cx="5181120" cy="4350960"/>
          </a:xfrm>
          <a:prstGeom prst="rect">
            <a:avLst/>
          </a:prstGeom>
          <a:noFill/>
          <a:ln w="0">
            <a:noFill/>
          </a:ln>
        </p:spPr>
        <p:txBody>
          <a:bodyPr lIns="91440" rIns="91440" tIns="45720" bIns="45720" anchor="t">
            <a:normAutofit fontScale="85000" lnSpcReduction="19999"/>
          </a:bodyPr>
          <a:p>
            <a:pPr marL="432000" indent="-324000">
              <a:spcBef>
                <a:spcPts val="1417"/>
              </a:spcBef>
              <a:buClr>
                <a:srgbClr val="000000"/>
              </a:buClr>
              <a:buSzPct val="45000"/>
              <a:buFont typeface="Wingdings" charset="2"/>
              <a:buChar char=""/>
            </a:pPr>
            <a:r>
              <a:rPr b="0" lang="uk-UA" sz="2800" strike="noStrike" u="none">
                <a:solidFill>
                  <a:srgbClr val="000000"/>
                </a:solidFill>
                <a:uFillTx/>
                <a:latin typeface="Arial"/>
              </a:rPr>
              <a:t>Для редагування структури клацніть мишею</a:t>
            </a:r>
            <a:endParaRPr b="0" lang="uk-UA" sz="2800" strike="noStrike" u="none">
              <a:solidFill>
                <a:srgbClr val="000000"/>
              </a:solidFill>
              <a:uFillTx/>
              <a:latin typeface="Arial"/>
            </a:endParaRPr>
          </a:p>
          <a:p>
            <a:pPr lvl="1" marL="864000" indent="-324000">
              <a:spcBef>
                <a:spcPts val="1134"/>
              </a:spcBef>
              <a:buClr>
                <a:srgbClr val="000000"/>
              </a:buClr>
              <a:buSzPct val="75000"/>
              <a:buFont typeface="Symbol" charset="2"/>
              <a:buChar char=""/>
            </a:pPr>
            <a:r>
              <a:rPr b="0" lang="uk-UA" sz="2800" strike="noStrike" u="none">
                <a:solidFill>
                  <a:srgbClr val="000000"/>
                </a:solidFill>
                <a:uFillTx/>
                <a:latin typeface="Arial"/>
              </a:rPr>
              <a:t>Другий рівень структури</a:t>
            </a:r>
            <a:endParaRPr b="0" lang="uk-UA" sz="2800" strike="noStrike" u="none">
              <a:solidFill>
                <a:srgbClr val="000000"/>
              </a:solidFill>
              <a:uFillTx/>
              <a:latin typeface="Arial"/>
            </a:endParaRPr>
          </a:p>
          <a:p>
            <a:pPr lvl="2" marL="1296000" indent="-288000">
              <a:spcBef>
                <a:spcPts val="850"/>
              </a:spcBef>
              <a:buClr>
                <a:srgbClr val="000000"/>
              </a:buClr>
              <a:buSzPct val="45000"/>
              <a:buFont typeface="Wingdings" charset="2"/>
              <a:buChar char=""/>
            </a:pPr>
            <a:r>
              <a:rPr b="0" lang="uk-UA" sz="2800" strike="noStrike" u="none">
                <a:solidFill>
                  <a:srgbClr val="000000"/>
                </a:solidFill>
                <a:uFillTx/>
                <a:latin typeface="Arial"/>
              </a:rPr>
              <a:t>Третій рівень структури</a:t>
            </a:r>
            <a:endParaRPr b="0" lang="uk-UA" sz="2800" strike="noStrike" u="none">
              <a:solidFill>
                <a:srgbClr val="000000"/>
              </a:solidFill>
              <a:uFillTx/>
              <a:latin typeface="Arial"/>
            </a:endParaRPr>
          </a:p>
          <a:p>
            <a:pPr lvl="3" marL="1728000" indent="-216000">
              <a:spcBef>
                <a:spcPts val="567"/>
              </a:spcBef>
              <a:buClr>
                <a:srgbClr val="000000"/>
              </a:buClr>
              <a:buSzPct val="75000"/>
              <a:buFont typeface="Symbol" charset="2"/>
              <a:buChar char=""/>
            </a:pPr>
            <a:r>
              <a:rPr b="0" lang="uk-UA" sz="2800" strike="noStrike" u="none">
                <a:solidFill>
                  <a:srgbClr val="000000"/>
                </a:solidFill>
                <a:uFillTx/>
                <a:latin typeface="Arial"/>
              </a:rPr>
              <a:t>Четвертий рівень структури</a:t>
            </a:r>
            <a:endParaRPr b="0" lang="uk-UA" sz="2800" strike="noStrike" u="none">
              <a:solidFill>
                <a:srgbClr val="000000"/>
              </a:solidFill>
              <a:uFillTx/>
              <a:latin typeface="Arial"/>
            </a:endParaRPr>
          </a:p>
          <a:p>
            <a:pPr lvl="4" marL="2160000" indent="-216000">
              <a:spcBef>
                <a:spcPts val="283"/>
              </a:spcBef>
              <a:buClr>
                <a:srgbClr val="000000"/>
              </a:buClr>
              <a:buSzPct val="45000"/>
              <a:buFont typeface="Wingdings" charset="2"/>
              <a:buChar char=""/>
            </a:pPr>
            <a:r>
              <a:rPr b="0" lang="uk-UA" sz="2800" strike="noStrike" u="none">
                <a:solidFill>
                  <a:srgbClr val="000000"/>
                </a:solidFill>
                <a:uFillTx/>
                <a:latin typeface="Arial"/>
              </a:rPr>
              <a:t>П'ятий рівень структури</a:t>
            </a:r>
            <a:endParaRPr b="0" lang="uk-UA" sz="2800" strike="noStrike" u="none">
              <a:solidFill>
                <a:srgbClr val="000000"/>
              </a:solidFill>
              <a:uFillTx/>
              <a:latin typeface="Arial"/>
            </a:endParaRPr>
          </a:p>
          <a:p>
            <a:pPr lvl="5" marL="2592000" indent="-216000">
              <a:spcBef>
                <a:spcPts val="283"/>
              </a:spcBef>
              <a:buClr>
                <a:srgbClr val="000000"/>
              </a:buClr>
              <a:buSzPct val="45000"/>
              <a:buFont typeface="Wingdings" charset="2"/>
              <a:buChar char=""/>
            </a:pPr>
            <a:r>
              <a:rPr b="0" lang="uk-UA" sz="2800" strike="noStrike" u="none">
                <a:solidFill>
                  <a:srgbClr val="000000"/>
                </a:solidFill>
                <a:uFillTx/>
                <a:latin typeface="Arial"/>
              </a:rPr>
              <a:t>Шостий рівень структури</a:t>
            </a:r>
            <a:endParaRPr b="0" lang="uk-UA" sz="2800" strike="noStrike" u="none">
              <a:solidFill>
                <a:srgbClr val="000000"/>
              </a:solidFill>
              <a:uFillTx/>
              <a:latin typeface="Arial"/>
            </a:endParaRPr>
          </a:p>
          <a:p>
            <a:pPr lvl="6" marL="3024000" indent="-216000">
              <a:spcBef>
                <a:spcPts val="283"/>
              </a:spcBef>
              <a:buClr>
                <a:srgbClr val="000000"/>
              </a:buClr>
              <a:buSzPct val="45000"/>
              <a:buFont typeface="Wingdings" charset="2"/>
              <a:buChar char=""/>
            </a:pPr>
            <a:r>
              <a:rPr b="0" lang="uk-UA" sz="2800" strike="noStrike" u="none">
                <a:solidFill>
                  <a:srgbClr val="000000"/>
                </a:solidFill>
                <a:uFillTx/>
                <a:latin typeface="Arial"/>
              </a:rPr>
              <a:t>Сьомий рівень структури</a:t>
            </a:r>
            <a:endParaRPr b="0" lang="uk-UA" sz="2800" strike="noStrike" u="none">
              <a:solidFill>
                <a:srgbClr val="000000"/>
              </a:solidFill>
              <a:uFillTx/>
              <a:latin typeface="Arial"/>
            </a:endParaRPr>
          </a:p>
        </p:txBody>
      </p:sp>
      <p:sp>
        <p:nvSpPr>
          <p:cNvPr id="32" name="PlaceHolder 4"/>
          <p:cNvSpPr>
            <a:spLocks noGrp="1"/>
          </p:cNvSpPr>
          <p:nvPr>
            <p:ph type="dt" idx="16"/>
          </p:nvPr>
        </p:nvSpPr>
        <p:spPr>
          <a:xfrm>
            <a:off x="838080" y="6356520"/>
            <a:ext cx="2742840" cy="364680"/>
          </a:xfrm>
          <a:prstGeom prst="rect">
            <a:avLst/>
          </a:prstGeom>
          <a:noFill/>
          <a:ln w="0">
            <a:noFill/>
          </a:ln>
        </p:spPr>
        <p:txBody>
          <a:bodyPr lIns="91440" rIns="91440" tIns="45720" bIns="45720" anchor="ctr">
            <a:noAutofit/>
          </a:bodyPr>
          <a:lstStyle>
            <a:lvl1pPr indent="0">
              <a:buNone/>
              <a:defRPr b="0" lang="uk-UA" sz="1400" strike="noStrike" u="none">
                <a:solidFill>
                  <a:srgbClr val="000000"/>
                </a:solidFill>
                <a:uFillTx/>
                <a:latin typeface="Times New Roman"/>
              </a:defRPr>
            </a:lvl1pPr>
          </a:lstStyle>
          <a:p>
            <a:pPr indent="0">
              <a:buNone/>
            </a:pPr>
            <a:r>
              <a:rPr b="0" lang="uk-UA" sz="1400" strike="noStrike" u="none">
                <a:solidFill>
                  <a:srgbClr val="000000"/>
                </a:solidFill>
                <a:uFillTx/>
                <a:latin typeface="Times New Roman"/>
              </a:rPr>
              <a:t>&lt;дата/час&gt;</a:t>
            </a:r>
            <a:endParaRPr b="0" lang="uk-UA" sz="1400" strike="noStrike" u="none">
              <a:solidFill>
                <a:srgbClr val="000000"/>
              </a:solidFill>
              <a:uFillTx/>
              <a:latin typeface="Times New Roman"/>
            </a:endParaRPr>
          </a:p>
        </p:txBody>
      </p:sp>
      <p:sp>
        <p:nvSpPr>
          <p:cNvPr id="33" name="PlaceHolder 5"/>
          <p:cNvSpPr>
            <a:spLocks noGrp="1"/>
          </p:cNvSpPr>
          <p:nvPr>
            <p:ph type="ftr" idx="17"/>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uk-UA" sz="1400" strike="noStrike" u="none">
                <a:solidFill>
                  <a:srgbClr val="000000"/>
                </a:solidFill>
                <a:uFillTx/>
                <a:latin typeface="Times New Roman"/>
              </a:defRPr>
            </a:lvl1pPr>
          </a:lstStyle>
          <a:p>
            <a:pPr indent="0" algn="ctr">
              <a:buNone/>
            </a:pPr>
            <a:r>
              <a:rPr b="0" lang="uk-UA" sz="1400" strike="noStrike" u="none">
                <a:solidFill>
                  <a:srgbClr val="000000"/>
                </a:solidFill>
                <a:uFillTx/>
                <a:latin typeface="Times New Roman"/>
              </a:rPr>
              <a:t>&lt;нижній колонтитул&gt;</a:t>
            </a:r>
            <a:endParaRPr b="0" lang="uk-UA" sz="1400" strike="noStrike" u="none">
              <a:solidFill>
                <a:srgbClr val="000000"/>
              </a:solidFill>
              <a:uFillTx/>
              <a:latin typeface="Times New Roman"/>
            </a:endParaRPr>
          </a:p>
        </p:txBody>
      </p:sp>
      <p:sp>
        <p:nvSpPr>
          <p:cNvPr id="34" name="PlaceHolder 6"/>
          <p:cNvSpPr>
            <a:spLocks noGrp="1"/>
          </p:cNvSpPr>
          <p:nvPr>
            <p:ph type="sldNum" idx="18"/>
          </p:nvPr>
        </p:nvSpPr>
        <p:spPr>
          <a:xfrm>
            <a:off x="8610480" y="6356520"/>
            <a:ext cx="2742840" cy="364680"/>
          </a:xfrm>
          <a:prstGeom prst="rect">
            <a:avLst/>
          </a:prstGeom>
          <a:noFill/>
          <a:ln w="0">
            <a:noFill/>
          </a:ln>
        </p:spPr>
        <p:txBody>
          <a:bodyPr lIns="91440" rIns="91440" tIns="45720" bIns="45720" anchor="ctr">
            <a:noAutofit/>
          </a:bodyPr>
          <a:lstStyle>
            <a:lvl1pPr indent="0" algn="r">
              <a:lnSpc>
                <a:spcPct val="100000"/>
              </a:lnSpc>
              <a:buNone/>
              <a:tabLst>
                <a:tab algn="l" pos="0"/>
              </a:tabLst>
              <a:defRPr b="0" lang="uk-UA" sz="1200" strike="noStrike" u="none">
                <a:solidFill>
                  <a:srgbClr val="888888"/>
                </a:solidFill>
                <a:uFillTx/>
                <a:latin typeface="Calibri"/>
                <a:ea typeface="Calibri"/>
              </a:defRPr>
            </a:lvl1pPr>
          </a:lstStyle>
          <a:p>
            <a:pPr indent="0" algn="r">
              <a:lnSpc>
                <a:spcPct val="100000"/>
              </a:lnSpc>
              <a:buNone/>
              <a:tabLst>
                <a:tab algn="l" pos="0"/>
              </a:tabLst>
            </a:pPr>
            <a:fld id="{BD885A75-C5A6-44AC-94A7-0E70F348ED87}" type="slidenum">
              <a:rPr b="0" lang="uk-UA" sz="1200" strike="noStrike" u="none">
                <a:solidFill>
                  <a:srgbClr val="888888"/>
                </a:solidFill>
                <a:uFillTx/>
                <a:latin typeface="Calibri"/>
                <a:ea typeface="Calibri"/>
              </a:rPr>
              <a:t>&lt;номер&gt;</a:t>
            </a:fld>
            <a:endParaRPr b="0" lang="uk-UA" sz="1200" strike="noStrike" u="none">
              <a:solidFill>
                <a:srgbClr val="000000"/>
              </a:solidFill>
              <a:uFillTx/>
              <a:latin typeface="Times New Roman"/>
            </a:endParaRPr>
          </a:p>
        </p:txBody>
      </p:sp>
    </p:spTree>
  </p:cSld>
  <p:clrMap bg1="lt1" tx1="dk1" bg2="dk2" tx2="lt2" accent1="accent1" accent2="accent2" accent3="accent3" accent4="accent4" accent5="accent5" accent6="accent6" hlink="hlink" folHlink="folHlink"/>
  <p:sldLayoutIdLst>
    <p:sldLayoutId id="2147483659" r:id="rId2"/>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839880" y="365040"/>
            <a:ext cx="10515240" cy="1325160"/>
          </a:xfrm>
          <a:prstGeom prst="rect">
            <a:avLst/>
          </a:prstGeom>
          <a:noFill/>
          <a:ln w="0">
            <a:noFill/>
          </a:ln>
        </p:spPr>
        <p:txBody>
          <a:bodyPr lIns="91440" rIns="91440" tIns="45720" bIns="45720" anchor="ctr">
            <a:normAutofit lnSpcReduction="9999"/>
          </a:bodyPr>
          <a:p>
            <a:pPr indent="0">
              <a:buNone/>
            </a:pPr>
            <a:r>
              <a:rPr b="0" lang="uk-UA" sz="4400" strike="noStrike" u="none">
                <a:solidFill>
                  <a:srgbClr val="000000"/>
                </a:solidFill>
                <a:uFillTx/>
                <a:latin typeface="Arial"/>
              </a:rPr>
              <a:t>Для правки тексту заголовка клацніть мишею</a:t>
            </a:r>
            <a:endParaRPr b="0" lang="uk-UA" sz="4400" strike="noStrike" u="none">
              <a:solidFill>
                <a:srgbClr val="000000"/>
              </a:solidFill>
              <a:uFillTx/>
              <a:latin typeface="Arial"/>
            </a:endParaRPr>
          </a:p>
        </p:txBody>
      </p:sp>
      <p:sp>
        <p:nvSpPr>
          <p:cNvPr id="39" name="PlaceHolder 2"/>
          <p:cNvSpPr>
            <a:spLocks noGrp="1"/>
          </p:cNvSpPr>
          <p:nvPr>
            <p:ph type="body"/>
          </p:nvPr>
        </p:nvSpPr>
        <p:spPr>
          <a:xfrm>
            <a:off x="839880" y="1681200"/>
            <a:ext cx="5157360" cy="823680"/>
          </a:xfrm>
          <a:prstGeom prst="rect">
            <a:avLst/>
          </a:prstGeom>
          <a:noFill/>
          <a:ln w="0">
            <a:noFill/>
          </a:ln>
        </p:spPr>
        <p:txBody>
          <a:bodyPr lIns="91440" rIns="91440" tIns="45720" bIns="45720" anchor="b">
            <a:normAutofit fontScale="25000" lnSpcReduction="19999"/>
          </a:bodyPr>
          <a:p>
            <a:pPr marL="432000" indent="-324000">
              <a:spcBef>
                <a:spcPts val="1417"/>
              </a:spcBef>
              <a:buClr>
                <a:srgbClr val="000000"/>
              </a:buClr>
              <a:buSzPct val="45000"/>
              <a:buFont typeface="Wingdings" charset="2"/>
              <a:buChar char=""/>
            </a:pPr>
            <a:r>
              <a:rPr b="0" lang="uk-UA" sz="2400" strike="noStrike" u="none">
                <a:solidFill>
                  <a:srgbClr val="000000"/>
                </a:solidFill>
                <a:uFillTx/>
                <a:latin typeface="Arial"/>
              </a:rPr>
              <a:t>Для редагування структури клацніть мишею</a:t>
            </a:r>
            <a:endParaRPr b="0" lang="uk-UA" sz="2400" strike="noStrike" u="none">
              <a:solidFill>
                <a:srgbClr val="000000"/>
              </a:solidFill>
              <a:uFillTx/>
              <a:latin typeface="Arial"/>
            </a:endParaRPr>
          </a:p>
          <a:p>
            <a:pPr lvl="1" marL="864000" indent="-324000">
              <a:spcBef>
                <a:spcPts val="1134"/>
              </a:spcBef>
              <a:buClr>
                <a:srgbClr val="000000"/>
              </a:buClr>
              <a:buSzPct val="75000"/>
              <a:buFont typeface="Symbol" charset="2"/>
              <a:buChar char=""/>
            </a:pPr>
            <a:r>
              <a:rPr b="0" lang="uk-UA" sz="2400" strike="noStrike" u="none">
                <a:solidFill>
                  <a:srgbClr val="000000"/>
                </a:solidFill>
                <a:uFillTx/>
                <a:latin typeface="Arial"/>
              </a:rPr>
              <a:t>Другий рівень структури</a:t>
            </a:r>
            <a:endParaRPr b="0" lang="uk-UA" sz="2400" strike="noStrike" u="none">
              <a:solidFill>
                <a:srgbClr val="000000"/>
              </a:solidFill>
              <a:uFillTx/>
              <a:latin typeface="Arial"/>
            </a:endParaRPr>
          </a:p>
          <a:p>
            <a:pPr lvl="2" marL="1296000" indent="-288000">
              <a:spcBef>
                <a:spcPts val="850"/>
              </a:spcBef>
              <a:buClr>
                <a:srgbClr val="000000"/>
              </a:buClr>
              <a:buSzPct val="45000"/>
              <a:buFont typeface="Wingdings" charset="2"/>
              <a:buChar char=""/>
            </a:pPr>
            <a:r>
              <a:rPr b="0" lang="uk-UA" sz="2400" strike="noStrike" u="none">
                <a:solidFill>
                  <a:srgbClr val="000000"/>
                </a:solidFill>
                <a:uFillTx/>
                <a:latin typeface="Arial"/>
              </a:rPr>
              <a:t>Третій рівень структури</a:t>
            </a:r>
            <a:endParaRPr b="0" lang="uk-UA" sz="2400" strike="noStrike" u="none">
              <a:solidFill>
                <a:srgbClr val="000000"/>
              </a:solidFill>
              <a:uFillTx/>
              <a:latin typeface="Arial"/>
            </a:endParaRPr>
          </a:p>
          <a:p>
            <a:pPr lvl="3" marL="1728000" indent="-216000">
              <a:spcBef>
                <a:spcPts val="567"/>
              </a:spcBef>
              <a:buClr>
                <a:srgbClr val="000000"/>
              </a:buClr>
              <a:buSzPct val="75000"/>
              <a:buFont typeface="Symbol" charset="2"/>
              <a:buChar char=""/>
            </a:pPr>
            <a:r>
              <a:rPr b="0" lang="uk-UA" sz="2400" strike="noStrike" u="none">
                <a:solidFill>
                  <a:srgbClr val="000000"/>
                </a:solidFill>
                <a:uFillTx/>
                <a:latin typeface="Arial"/>
              </a:rPr>
              <a:t>Четвертий рівень структури</a:t>
            </a:r>
            <a:endParaRPr b="0" lang="uk-UA" sz="2400" strike="noStrike" u="none">
              <a:solidFill>
                <a:srgbClr val="000000"/>
              </a:solidFill>
              <a:uFillTx/>
              <a:latin typeface="Arial"/>
            </a:endParaRPr>
          </a:p>
          <a:p>
            <a:pPr lvl="4" marL="2160000" indent="-216000">
              <a:spcBef>
                <a:spcPts val="283"/>
              </a:spcBef>
              <a:buClr>
                <a:srgbClr val="000000"/>
              </a:buClr>
              <a:buSzPct val="45000"/>
              <a:buFont typeface="Wingdings" charset="2"/>
              <a:buChar char=""/>
            </a:pPr>
            <a:r>
              <a:rPr b="0" lang="uk-UA" sz="2400" strike="noStrike" u="none">
                <a:solidFill>
                  <a:srgbClr val="000000"/>
                </a:solidFill>
                <a:uFillTx/>
                <a:latin typeface="Arial"/>
              </a:rPr>
              <a:t>П'ятий рівень структури</a:t>
            </a:r>
            <a:endParaRPr b="0" lang="uk-UA" sz="2400" strike="noStrike" u="none">
              <a:solidFill>
                <a:srgbClr val="000000"/>
              </a:solidFill>
              <a:uFillTx/>
              <a:latin typeface="Arial"/>
            </a:endParaRPr>
          </a:p>
          <a:p>
            <a:pPr lvl="5" marL="2592000" indent="-216000">
              <a:spcBef>
                <a:spcPts val="283"/>
              </a:spcBef>
              <a:buClr>
                <a:srgbClr val="000000"/>
              </a:buClr>
              <a:buSzPct val="45000"/>
              <a:buFont typeface="Wingdings" charset="2"/>
              <a:buChar char=""/>
            </a:pPr>
            <a:r>
              <a:rPr b="0" lang="uk-UA" sz="2400" strike="noStrike" u="none">
                <a:solidFill>
                  <a:srgbClr val="000000"/>
                </a:solidFill>
                <a:uFillTx/>
                <a:latin typeface="Arial"/>
              </a:rPr>
              <a:t>Шостий рівень структури</a:t>
            </a:r>
            <a:endParaRPr b="0" lang="uk-UA" sz="2400" strike="noStrike" u="none">
              <a:solidFill>
                <a:srgbClr val="000000"/>
              </a:solidFill>
              <a:uFillTx/>
              <a:latin typeface="Arial"/>
            </a:endParaRPr>
          </a:p>
          <a:p>
            <a:pPr lvl="6" marL="3024000" indent="-216000">
              <a:spcBef>
                <a:spcPts val="283"/>
              </a:spcBef>
              <a:buClr>
                <a:srgbClr val="000000"/>
              </a:buClr>
              <a:buSzPct val="45000"/>
              <a:buFont typeface="Wingdings" charset="2"/>
              <a:buChar char=""/>
            </a:pPr>
            <a:r>
              <a:rPr b="0" lang="uk-UA" sz="2400" strike="noStrike" u="none">
                <a:solidFill>
                  <a:srgbClr val="000000"/>
                </a:solidFill>
                <a:uFillTx/>
                <a:latin typeface="Arial"/>
              </a:rPr>
              <a:t>Сьомий рівень структури</a:t>
            </a:r>
            <a:endParaRPr b="0" lang="uk-UA" sz="2400" strike="noStrike" u="none">
              <a:solidFill>
                <a:srgbClr val="000000"/>
              </a:solidFill>
              <a:uFillTx/>
              <a:latin typeface="Arial"/>
            </a:endParaRPr>
          </a:p>
        </p:txBody>
      </p:sp>
      <p:sp>
        <p:nvSpPr>
          <p:cNvPr id="40" name="PlaceHolder 3"/>
          <p:cNvSpPr>
            <a:spLocks noGrp="1"/>
          </p:cNvSpPr>
          <p:nvPr>
            <p:ph type="body"/>
          </p:nvPr>
        </p:nvSpPr>
        <p:spPr>
          <a:xfrm>
            <a:off x="839880" y="2505240"/>
            <a:ext cx="5157360" cy="3684240"/>
          </a:xfrm>
          <a:prstGeom prst="rect">
            <a:avLst/>
          </a:prstGeom>
          <a:noFill/>
          <a:ln w="0">
            <a:noFill/>
          </a:ln>
        </p:spPr>
        <p:txBody>
          <a:bodyPr lIns="91440" rIns="91440" tIns="45720" bIns="45720" anchor="t">
            <a:normAutofit fontScale="77500" lnSpcReduction="19999"/>
          </a:bodyPr>
          <a:p>
            <a:pPr marL="432000" indent="-324000">
              <a:spcBef>
                <a:spcPts val="1417"/>
              </a:spcBef>
              <a:buClr>
                <a:srgbClr val="000000"/>
              </a:buClr>
              <a:buSzPct val="45000"/>
              <a:buFont typeface="Wingdings" charset="2"/>
              <a:buChar char=""/>
            </a:pPr>
            <a:r>
              <a:rPr b="0" lang="uk-UA" sz="2800" strike="noStrike" u="none">
                <a:solidFill>
                  <a:srgbClr val="000000"/>
                </a:solidFill>
                <a:uFillTx/>
                <a:latin typeface="Arial"/>
              </a:rPr>
              <a:t>Для редагування структури клацніть мишею</a:t>
            </a:r>
            <a:endParaRPr b="0" lang="uk-UA" sz="2800" strike="noStrike" u="none">
              <a:solidFill>
                <a:srgbClr val="000000"/>
              </a:solidFill>
              <a:uFillTx/>
              <a:latin typeface="Arial"/>
            </a:endParaRPr>
          </a:p>
          <a:p>
            <a:pPr lvl="1" marL="864000" indent="-324000">
              <a:spcBef>
                <a:spcPts val="1134"/>
              </a:spcBef>
              <a:buClr>
                <a:srgbClr val="000000"/>
              </a:buClr>
              <a:buSzPct val="75000"/>
              <a:buFont typeface="Symbol" charset="2"/>
              <a:buChar char=""/>
            </a:pPr>
            <a:r>
              <a:rPr b="0" lang="uk-UA" sz="2800" strike="noStrike" u="none">
                <a:solidFill>
                  <a:srgbClr val="000000"/>
                </a:solidFill>
                <a:uFillTx/>
                <a:latin typeface="Arial"/>
              </a:rPr>
              <a:t>Другий рівень структури</a:t>
            </a:r>
            <a:endParaRPr b="0" lang="uk-UA" sz="2800" strike="noStrike" u="none">
              <a:solidFill>
                <a:srgbClr val="000000"/>
              </a:solidFill>
              <a:uFillTx/>
              <a:latin typeface="Arial"/>
            </a:endParaRPr>
          </a:p>
          <a:p>
            <a:pPr lvl="2" marL="1296000" indent="-288000">
              <a:spcBef>
                <a:spcPts val="850"/>
              </a:spcBef>
              <a:buClr>
                <a:srgbClr val="000000"/>
              </a:buClr>
              <a:buSzPct val="45000"/>
              <a:buFont typeface="Wingdings" charset="2"/>
              <a:buChar char=""/>
            </a:pPr>
            <a:r>
              <a:rPr b="0" lang="uk-UA" sz="2800" strike="noStrike" u="none">
                <a:solidFill>
                  <a:srgbClr val="000000"/>
                </a:solidFill>
                <a:uFillTx/>
                <a:latin typeface="Arial"/>
              </a:rPr>
              <a:t>Третій рівень структури</a:t>
            </a:r>
            <a:endParaRPr b="0" lang="uk-UA" sz="2800" strike="noStrike" u="none">
              <a:solidFill>
                <a:srgbClr val="000000"/>
              </a:solidFill>
              <a:uFillTx/>
              <a:latin typeface="Arial"/>
            </a:endParaRPr>
          </a:p>
          <a:p>
            <a:pPr lvl="3" marL="1728000" indent="-216000">
              <a:spcBef>
                <a:spcPts val="567"/>
              </a:spcBef>
              <a:buClr>
                <a:srgbClr val="000000"/>
              </a:buClr>
              <a:buSzPct val="75000"/>
              <a:buFont typeface="Symbol" charset="2"/>
              <a:buChar char=""/>
            </a:pPr>
            <a:r>
              <a:rPr b="0" lang="uk-UA" sz="2800" strike="noStrike" u="none">
                <a:solidFill>
                  <a:srgbClr val="000000"/>
                </a:solidFill>
                <a:uFillTx/>
                <a:latin typeface="Arial"/>
              </a:rPr>
              <a:t>Четвертий рівень структури</a:t>
            </a:r>
            <a:endParaRPr b="0" lang="uk-UA" sz="2800" strike="noStrike" u="none">
              <a:solidFill>
                <a:srgbClr val="000000"/>
              </a:solidFill>
              <a:uFillTx/>
              <a:latin typeface="Arial"/>
            </a:endParaRPr>
          </a:p>
          <a:p>
            <a:pPr lvl="4" marL="2160000" indent="-216000">
              <a:spcBef>
                <a:spcPts val="283"/>
              </a:spcBef>
              <a:buClr>
                <a:srgbClr val="000000"/>
              </a:buClr>
              <a:buSzPct val="45000"/>
              <a:buFont typeface="Wingdings" charset="2"/>
              <a:buChar char=""/>
            </a:pPr>
            <a:r>
              <a:rPr b="0" lang="uk-UA" sz="2800" strike="noStrike" u="none">
                <a:solidFill>
                  <a:srgbClr val="000000"/>
                </a:solidFill>
                <a:uFillTx/>
                <a:latin typeface="Arial"/>
              </a:rPr>
              <a:t>П'ятий рівень структури</a:t>
            </a:r>
            <a:endParaRPr b="0" lang="uk-UA" sz="2800" strike="noStrike" u="none">
              <a:solidFill>
                <a:srgbClr val="000000"/>
              </a:solidFill>
              <a:uFillTx/>
              <a:latin typeface="Arial"/>
            </a:endParaRPr>
          </a:p>
          <a:p>
            <a:pPr lvl="5" marL="2592000" indent="-216000">
              <a:spcBef>
                <a:spcPts val="283"/>
              </a:spcBef>
              <a:buClr>
                <a:srgbClr val="000000"/>
              </a:buClr>
              <a:buSzPct val="45000"/>
              <a:buFont typeface="Wingdings" charset="2"/>
              <a:buChar char=""/>
            </a:pPr>
            <a:r>
              <a:rPr b="0" lang="uk-UA" sz="2800" strike="noStrike" u="none">
                <a:solidFill>
                  <a:srgbClr val="000000"/>
                </a:solidFill>
                <a:uFillTx/>
                <a:latin typeface="Arial"/>
              </a:rPr>
              <a:t>Шостий рівень структури</a:t>
            </a:r>
            <a:endParaRPr b="0" lang="uk-UA" sz="2800" strike="noStrike" u="none">
              <a:solidFill>
                <a:srgbClr val="000000"/>
              </a:solidFill>
              <a:uFillTx/>
              <a:latin typeface="Arial"/>
            </a:endParaRPr>
          </a:p>
          <a:p>
            <a:pPr lvl="6" marL="3024000" indent="-216000">
              <a:spcBef>
                <a:spcPts val="283"/>
              </a:spcBef>
              <a:buClr>
                <a:srgbClr val="000000"/>
              </a:buClr>
              <a:buSzPct val="45000"/>
              <a:buFont typeface="Wingdings" charset="2"/>
              <a:buChar char=""/>
            </a:pPr>
            <a:r>
              <a:rPr b="0" lang="uk-UA" sz="2800" strike="noStrike" u="none">
                <a:solidFill>
                  <a:srgbClr val="000000"/>
                </a:solidFill>
                <a:uFillTx/>
                <a:latin typeface="Arial"/>
              </a:rPr>
              <a:t>Сьомий рівень структури</a:t>
            </a:r>
            <a:endParaRPr b="0" lang="uk-UA" sz="2800" strike="noStrike" u="none">
              <a:solidFill>
                <a:srgbClr val="000000"/>
              </a:solidFill>
              <a:uFillTx/>
              <a:latin typeface="Arial"/>
            </a:endParaRPr>
          </a:p>
        </p:txBody>
      </p:sp>
      <p:sp>
        <p:nvSpPr>
          <p:cNvPr id="41" name="PlaceHolder 4"/>
          <p:cNvSpPr>
            <a:spLocks noGrp="1"/>
          </p:cNvSpPr>
          <p:nvPr>
            <p:ph type="body"/>
          </p:nvPr>
        </p:nvSpPr>
        <p:spPr>
          <a:xfrm>
            <a:off x="6172200" y="1681200"/>
            <a:ext cx="5182920" cy="823680"/>
          </a:xfrm>
          <a:prstGeom prst="rect">
            <a:avLst/>
          </a:prstGeom>
          <a:noFill/>
          <a:ln w="0">
            <a:noFill/>
          </a:ln>
        </p:spPr>
        <p:txBody>
          <a:bodyPr lIns="91440" rIns="91440" tIns="45720" bIns="45720" anchor="b">
            <a:normAutofit fontScale="25000" lnSpcReduction="19999"/>
          </a:bodyPr>
          <a:p>
            <a:pPr marL="432000" indent="-324000">
              <a:spcBef>
                <a:spcPts val="1417"/>
              </a:spcBef>
              <a:buClr>
                <a:srgbClr val="000000"/>
              </a:buClr>
              <a:buSzPct val="45000"/>
              <a:buFont typeface="Wingdings" charset="2"/>
              <a:buChar char=""/>
            </a:pPr>
            <a:r>
              <a:rPr b="0" lang="uk-UA" sz="2400" strike="noStrike" u="none">
                <a:solidFill>
                  <a:srgbClr val="000000"/>
                </a:solidFill>
                <a:uFillTx/>
                <a:latin typeface="Arial"/>
              </a:rPr>
              <a:t>Для редагування структури клацніть мишею</a:t>
            </a:r>
            <a:endParaRPr b="0" lang="uk-UA" sz="2400" strike="noStrike" u="none">
              <a:solidFill>
                <a:srgbClr val="000000"/>
              </a:solidFill>
              <a:uFillTx/>
              <a:latin typeface="Arial"/>
            </a:endParaRPr>
          </a:p>
          <a:p>
            <a:pPr lvl="1" marL="864000" indent="-324000">
              <a:spcBef>
                <a:spcPts val="1134"/>
              </a:spcBef>
              <a:buClr>
                <a:srgbClr val="000000"/>
              </a:buClr>
              <a:buSzPct val="75000"/>
              <a:buFont typeface="Symbol" charset="2"/>
              <a:buChar char=""/>
            </a:pPr>
            <a:r>
              <a:rPr b="0" lang="uk-UA" sz="2400" strike="noStrike" u="none">
                <a:solidFill>
                  <a:srgbClr val="000000"/>
                </a:solidFill>
                <a:uFillTx/>
                <a:latin typeface="Arial"/>
              </a:rPr>
              <a:t>Другий рівень структури</a:t>
            </a:r>
            <a:endParaRPr b="0" lang="uk-UA" sz="2400" strike="noStrike" u="none">
              <a:solidFill>
                <a:srgbClr val="000000"/>
              </a:solidFill>
              <a:uFillTx/>
              <a:latin typeface="Arial"/>
            </a:endParaRPr>
          </a:p>
          <a:p>
            <a:pPr lvl="2" marL="1296000" indent="-288000">
              <a:spcBef>
                <a:spcPts val="850"/>
              </a:spcBef>
              <a:buClr>
                <a:srgbClr val="000000"/>
              </a:buClr>
              <a:buSzPct val="45000"/>
              <a:buFont typeface="Wingdings" charset="2"/>
              <a:buChar char=""/>
            </a:pPr>
            <a:r>
              <a:rPr b="0" lang="uk-UA" sz="2400" strike="noStrike" u="none">
                <a:solidFill>
                  <a:srgbClr val="000000"/>
                </a:solidFill>
                <a:uFillTx/>
                <a:latin typeface="Arial"/>
              </a:rPr>
              <a:t>Третій рівень структури</a:t>
            </a:r>
            <a:endParaRPr b="0" lang="uk-UA" sz="2400" strike="noStrike" u="none">
              <a:solidFill>
                <a:srgbClr val="000000"/>
              </a:solidFill>
              <a:uFillTx/>
              <a:latin typeface="Arial"/>
            </a:endParaRPr>
          </a:p>
          <a:p>
            <a:pPr lvl="3" marL="1728000" indent="-216000">
              <a:spcBef>
                <a:spcPts val="567"/>
              </a:spcBef>
              <a:buClr>
                <a:srgbClr val="000000"/>
              </a:buClr>
              <a:buSzPct val="75000"/>
              <a:buFont typeface="Symbol" charset="2"/>
              <a:buChar char=""/>
            </a:pPr>
            <a:r>
              <a:rPr b="0" lang="uk-UA" sz="2400" strike="noStrike" u="none">
                <a:solidFill>
                  <a:srgbClr val="000000"/>
                </a:solidFill>
                <a:uFillTx/>
                <a:latin typeface="Arial"/>
              </a:rPr>
              <a:t>Четвертий рівень структури</a:t>
            </a:r>
            <a:endParaRPr b="0" lang="uk-UA" sz="2400" strike="noStrike" u="none">
              <a:solidFill>
                <a:srgbClr val="000000"/>
              </a:solidFill>
              <a:uFillTx/>
              <a:latin typeface="Arial"/>
            </a:endParaRPr>
          </a:p>
          <a:p>
            <a:pPr lvl="4" marL="2160000" indent="-216000">
              <a:spcBef>
                <a:spcPts val="283"/>
              </a:spcBef>
              <a:buClr>
                <a:srgbClr val="000000"/>
              </a:buClr>
              <a:buSzPct val="45000"/>
              <a:buFont typeface="Wingdings" charset="2"/>
              <a:buChar char=""/>
            </a:pPr>
            <a:r>
              <a:rPr b="0" lang="uk-UA" sz="2400" strike="noStrike" u="none">
                <a:solidFill>
                  <a:srgbClr val="000000"/>
                </a:solidFill>
                <a:uFillTx/>
                <a:latin typeface="Arial"/>
              </a:rPr>
              <a:t>П'ятий рівень структури</a:t>
            </a:r>
            <a:endParaRPr b="0" lang="uk-UA" sz="2400" strike="noStrike" u="none">
              <a:solidFill>
                <a:srgbClr val="000000"/>
              </a:solidFill>
              <a:uFillTx/>
              <a:latin typeface="Arial"/>
            </a:endParaRPr>
          </a:p>
          <a:p>
            <a:pPr lvl="5" marL="2592000" indent="-216000">
              <a:spcBef>
                <a:spcPts val="283"/>
              </a:spcBef>
              <a:buClr>
                <a:srgbClr val="000000"/>
              </a:buClr>
              <a:buSzPct val="45000"/>
              <a:buFont typeface="Wingdings" charset="2"/>
              <a:buChar char=""/>
            </a:pPr>
            <a:r>
              <a:rPr b="0" lang="uk-UA" sz="2400" strike="noStrike" u="none">
                <a:solidFill>
                  <a:srgbClr val="000000"/>
                </a:solidFill>
                <a:uFillTx/>
                <a:latin typeface="Arial"/>
              </a:rPr>
              <a:t>Шостий рівень структури</a:t>
            </a:r>
            <a:endParaRPr b="0" lang="uk-UA" sz="2400" strike="noStrike" u="none">
              <a:solidFill>
                <a:srgbClr val="000000"/>
              </a:solidFill>
              <a:uFillTx/>
              <a:latin typeface="Arial"/>
            </a:endParaRPr>
          </a:p>
          <a:p>
            <a:pPr lvl="6" marL="3024000" indent="-216000">
              <a:spcBef>
                <a:spcPts val="283"/>
              </a:spcBef>
              <a:buClr>
                <a:srgbClr val="000000"/>
              </a:buClr>
              <a:buSzPct val="45000"/>
              <a:buFont typeface="Wingdings" charset="2"/>
              <a:buChar char=""/>
            </a:pPr>
            <a:r>
              <a:rPr b="0" lang="uk-UA" sz="2400" strike="noStrike" u="none">
                <a:solidFill>
                  <a:srgbClr val="000000"/>
                </a:solidFill>
                <a:uFillTx/>
                <a:latin typeface="Arial"/>
              </a:rPr>
              <a:t>Сьомий рівень структури</a:t>
            </a:r>
            <a:endParaRPr b="0" lang="uk-UA" sz="2400" strike="noStrike" u="none">
              <a:solidFill>
                <a:srgbClr val="000000"/>
              </a:solidFill>
              <a:uFillTx/>
              <a:latin typeface="Arial"/>
            </a:endParaRPr>
          </a:p>
        </p:txBody>
      </p:sp>
      <p:sp>
        <p:nvSpPr>
          <p:cNvPr id="42" name="PlaceHolder 5"/>
          <p:cNvSpPr>
            <a:spLocks noGrp="1"/>
          </p:cNvSpPr>
          <p:nvPr>
            <p:ph type="body"/>
          </p:nvPr>
        </p:nvSpPr>
        <p:spPr>
          <a:xfrm>
            <a:off x="6172200" y="2505240"/>
            <a:ext cx="5182920" cy="3684240"/>
          </a:xfrm>
          <a:prstGeom prst="rect">
            <a:avLst/>
          </a:prstGeom>
          <a:noFill/>
          <a:ln w="0">
            <a:noFill/>
          </a:ln>
        </p:spPr>
        <p:txBody>
          <a:bodyPr lIns="91440" rIns="91440" tIns="45720" bIns="45720" anchor="t">
            <a:normAutofit fontScale="77500" lnSpcReduction="19999"/>
          </a:bodyPr>
          <a:p>
            <a:pPr marL="432000" indent="-324000">
              <a:spcBef>
                <a:spcPts val="1417"/>
              </a:spcBef>
              <a:buClr>
                <a:srgbClr val="000000"/>
              </a:buClr>
              <a:buSzPct val="45000"/>
              <a:buFont typeface="Wingdings" charset="2"/>
              <a:buChar char=""/>
            </a:pPr>
            <a:r>
              <a:rPr b="0" lang="uk-UA" sz="2800" strike="noStrike" u="none">
                <a:solidFill>
                  <a:srgbClr val="000000"/>
                </a:solidFill>
                <a:uFillTx/>
                <a:latin typeface="Arial"/>
              </a:rPr>
              <a:t>Для редагування структури клацніть мишею</a:t>
            </a:r>
            <a:endParaRPr b="0" lang="uk-UA" sz="2800" strike="noStrike" u="none">
              <a:solidFill>
                <a:srgbClr val="000000"/>
              </a:solidFill>
              <a:uFillTx/>
              <a:latin typeface="Arial"/>
            </a:endParaRPr>
          </a:p>
          <a:p>
            <a:pPr lvl="1" marL="864000" indent="-324000">
              <a:spcBef>
                <a:spcPts val="1134"/>
              </a:spcBef>
              <a:buClr>
                <a:srgbClr val="000000"/>
              </a:buClr>
              <a:buSzPct val="75000"/>
              <a:buFont typeface="Symbol" charset="2"/>
              <a:buChar char=""/>
            </a:pPr>
            <a:r>
              <a:rPr b="0" lang="uk-UA" sz="2800" strike="noStrike" u="none">
                <a:solidFill>
                  <a:srgbClr val="000000"/>
                </a:solidFill>
                <a:uFillTx/>
                <a:latin typeface="Arial"/>
              </a:rPr>
              <a:t>Другий рівень структури</a:t>
            </a:r>
            <a:endParaRPr b="0" lang="uk-UA" sz="2800" strike="noStrike" u="none">
              <a:solidFill>
                <a:srgbClr val="000000"/>
              </a:solidFill>
              <a:uFillTx/>
              <a:latin typeface="Arial"/>
            </a:endParaRPr>
          </a:p>
          <a:p>
            <a:pPr lvl="2" marL="1296000" indent="-288000">
              <a:spcBef>
                <a:spcPts val="850"/>
              </a:spcBef>
              <a:buClr>
                <a:srgbClr val="000000"/>
              </a:buClr>
              <a:buSzPct val="45000"/>
              <a:buFont typeface="Wingdings" charset="2"/>
              <a:buChar char=""/>
            </a:pPr>
            <a:r>
              <a:rPr b="0" lang="uk-UA" sz="2800" strike="noStrike" u="none">
                <a:solidFill>
                  <a:srgbClr val="000000"/>
                </a:solidFill>
                <a:uFillTx/>
                <a:latin typeface="Arial"/>
              </a:rPr>
              <a:t>Третій рівень структури</a:t>
            </a:r>
            <a:endParaRPr b="0" lang="uk-UA" sz="2800" strike="noStrike" u="none">
              <a:solidFill>
                <a:srgbClr val="000000"/>
              </a:solidFill>
              <a:uFillTx/>
              <a:latin typeface="Arial"/>
            </a:endParaRPr>
          </a:p>
          <a:p>
            <a:pPr lvl="3" marL="1728000" indent="-216000">
              <a:spcBef>
                <a:spcPts val="567"/>
              </a:spcBef>
              <a:buClr>
                <a:srgbClr val="000000"/>
              </a:buClr>
              <a:buSzPct val="75000"/>
              <a:buFont typeface="Symbol" charset="2"/>
              <a:buChar char=""/>
            </a:pPr>
            <a:r>
              <a:rPr b="0" lang="uk-UA" sz="2800" strike="noStrike" u="none">
                <a:solidFill>
                  <a:srgbClr val="000000"/>
                </a:solidFill>
                <a:uFillTx/>
                <a:latin typeface="Arial"/>
              </a:rPr>
              <a:t>Четвертий рівень структури</a:t>
            </a:r>
            <a:endParaRPr b="0" lang="uk-UA" sz="2800" strike="noStrike" u="none">
              <a:solidFill>
                <a:srgbClr val="000000"/>
              </a:solidFill>
              <a:uFillTx/>
              <a:latin typeface="Arial"/>
            </a:endParaRPr>
          </a:p>
          <a:p>
            <a:pPr lvl="4" marL="2160000" indent="-216000">
              <a:spcBef>
                <a:spcPts val="283"/>
              </a:spcBef>
              <a:buClr>
                <a:srgbClr val="000000"/>
              </a:buClr>
              <a:buSzPct val="45000"/>
              <a:buFont typeface="Wingdings" charset="2"/>
              <a:buChar char=""/>
            </a:pPr>
            <a:r>
              <a:rPr b="0" lang="uk-UA" sz="2800" strike="noStrike" u="none">
                <a:solidFill>
                  <a:srgbClr val="000000"/>
                </a:solidFill>
                <a:uFillTx/>
                <a:latin typeface="Arial"/>
              </a:rPr>
              <a:t>П'ятий рівень структури</a:t>
            </a:r>
            <a:endParaRPr b="0" lang="uk-UA" sz="2800" strike="noStrike" u="none">
              <a:solidFill>
                <a:srgbClr val="000000"/>
              </a:solidFill>
              <a:uFillTx/>
              <a:latin typeface="Arial"/>
            </a:endParaRPr>
          </a:p>
          <a:p>
            <a:pPr lvl="5" marL="2592000" indent="-216000">
              <a:spcBef>
                <a:spcPts val="283"/>
              </a:spcBef>
              <a:buClr>
                <a:srgbClr val="000000"/>
              </a:buClr>
              <a:buSzPct val="45000"/>
              <a:buFont typeface="Wingdings" charset="2"/>
              <a:buChar char=""/>
            </a:pPr>
            <a:r>
              <a:rPr b="0" lang="uk-UA" sz="2800" strike="noStrike" u="none">
                <a:solidFill>
                  <a:srgbClr val="000000"/>
                </a:solidFill>
                <a:uFillTx/>
                <a:latin typeface="Arial"/>
              </a:rPr>
              <a:t>Шостий рівень структури</a:t>
            </a:r>
            <a:endParaRPr b="0" lang="uk-UA" sz="2800" strike="noStrike" u="none">
              <a:solidFill>
                <a:srgbClr val="000000"/>
              </a:solidFill>
              <a:uFillTx/>
              <a:latin typeface="Arial"/>
            </a:endParaRPr>
          </a:p>
          <a:p>
            <a:pPr lvl="6" marL="3024000" indent="-216000">
              <a:spcBef>
                <a:spcPts val="283"/>
              </a:spcBef>
              <a:buClr>
                <a:srgbClr val="000000"/>
              </a:buClr>
              <a:buSzPct val="45000"/>
              <a:buFont typeface="Wingdings" charset="2"/>
              <a:buChar char=""/>
            </a:pPr>
            <a:r>
              <a:rPr b="0" lang="uk-UA" sz="2800" strike="noStrike" u="none">
                <a:solidFill>
                  <a:srgbClr val="000000"/>
                </a:solidFill>
                <a:uFillTx/>
                <a:latin typeface="Arial"/>
              </a:rPr>
              <a:t>Сьомий рівень структури</a:t>
            </a:r>
            <a:endParaRPr b="0" lang="uk-UA" sz="2800" strike="noStrike" u="none">
              <a:solidFill>
                <a:srgbClr val="000000"/>
              </a:solidFill>
              <a:uFillTx/>
              <a:latin typeface="Arial"/>
            </a:endParaRPr>
          </a:p>
        </p:txBody>
      </p:sp>
      <p:sp>
        <p:nvSpPr>
          <p:cNvPr id="43" name="PlaceHolder 6"/>
          <p:cNvSpPr>
            <a:spLocks noGrp="1"/>
          </p:cNvSpPr>
          <p:nvPr>
            <p:ph type="dt" idx="19"/>
          </p:nvPr>
        </p:nvSpPr>
        <p:spPr>
          <a:xfrm>
            <a:off x="838080" y="6356520"/>
            <a:ext cx="2742840" cy="364680"/>
          </a:xfrm>
          <a:prstGeom prst="rect">
            <a:avLst/>
          </a:prstGeom>
          <a:noFill/>
          <a:ln w="0">
            <a:noFill/>
          </a:ln>
        </p:spPr>
        <p:txBody>
          <a:bodyPr lIns="91440" rIns="91440" tIns="45720" bIns="45720" anchor="ctr">
            <a:noAutofit/>
          </a:bodyPr>
          <a:lstStyle>
            <a:lvl1pPr indent="0">
              <a:buNone/>
              <a:defRPr b="0" lang="uk-UA" sz="1400" strike="noStrike" u="none">
                <a:solidFill>
                  <a:srgbClr val="000000"/>
                </a:solidFill>
                <a:uFillTx/>
                <a:latin typeface="Times New Roman"/>
              </a:defRPr>
            </a:lvl1pPr>
          </a:lstStyle>
          <a:p>
            <a:pPr indent="0">
              <a:buNone/>
            </a:pPr>
            <a:r>
              <a:rPr b="0" lang="uk-UA" sz="1400" strike="noStrike" u="none">
                <a:solidFill>
                  <a:srgbClr val="000000"/>
                </a:solidFill>
                <a:uFillTx/>
                <a:latin typeface="Times New Roman"/>
              </a:rPr>
              <a:t>&lt;дата/час&gt;</a:t>
            </a:r>
            <a:endParaRPr b="0" lang="uk-UA" sz="1400" strike="noStrike" u="none">
              <a:solidFill>
                <a:srgbClr val="000000"/>
              </a:solidFill>
              <a:uFillTx/>
              <a:latin typeface="Times New Roman"/>
            </a:endParaRPr>
          </a:p>
        </p:txBody>
      </p:sp>
      <p:sp>
        <p:nvSpPr>
          <p:cNvPr id="44" name="PlaceHolder 7"/>
          <p:cNvSpPr>
            <a:spLocks noGrp="1"/>
          </p:cNvSpPr>
          <p:nvPr>
            <p:ph type="ftr" idx="20"/>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uk-UA" sz="1400" strike="noStrike" u="none">
                <a:solidFill>
                  <a:srgbClr val="000000"/>
                </a:solidFill>
                <a:uFillTx/>
                <a:latin typeface="Times New Roman"/>
              </a:defRPr>
            </a:lvl1pPr>
          </a:lstStyle>
          <a:p>
            <a:pPr indent="0" algn="ctr">
              <a:buNone/>
            </a:pPr>
            <a:r>
              <a:rPr b="0" lang="uk-UA" sz="1400" strike="noStrike" u="none">
                <a:solidFill>
                  <a:srgbClr val="000000"/>
                </a:solidFill>
                <a:uFillTx/>
                <a:latin typeface="Times New Roman"/>
              </a:rPr>
              <a:t>&lt;нижній колонтитул&gt;</a:t>
            </a:r>
            <a:endParaRPr b="0" lang="uk-UA" sz="1400" strike="noStrike" u="none">
              <a:solidFill>
                <a:srgbClr val="000000"/>
              </a:solidFill>
              <a:uFillTx/>
              <a:latin typeface="Times New Roman"/>
            </a:endParaRPr>
          </a:p>
        </p:txBody>
      </p:sp>
      <p:sp>
        <p:nvSpPr>
          <p:cNvPr id="45" name="PlaceHolder 8"/>
          <p:cNvSpPr>
            <a:spLocks noGrp="1"/>
          </p:cNvSpPr>
          <p:nvPr>
            <p:ph type="sldNum" idx="21"/>
          </p:nvPr>
        </p:nvSpPr>
        <p:spPr>
          <a:xfrm>
            <a:off x="8610480" y="6356520"/>
            <a:ext cx="2742840" cy="364680"/>
          </a:xfrm>
          <a:prstGeom prst="rect">
            <a:avLst/>
          </a:prstGeom>
          <a:noFill/>
          <a:ln w="0">
            <a:noFill/>
          </a:ln>
        </p:spPr>
        <p:txBody>
          <a:bodyPr lIns="91440" rIns="91440" tIns="45720" bIns="45720" anchor="ctr">
            <a:noAutofit/>
          </a:bodyPr>
          <a:lstStyle>
            <a:lvl1pPr indent="0" algn="r">
              <a:lnSpc>
                <a:spcPct val="100000"/>
              </a:lnSpc>
              <a:buNone/>
              <a:tabLst>
                <a:tab algn="l" pos="0"/>
              </a:tabLst>
              <a:defRPr b="0" lang="uk-UA" sz="1200" strike="noStrike" u="none">
                <a:solidFill>
                  <a:srgbClr val="888888"/>
                </a:solidFill>
                <a:uFillTx/>
                <a:latin typeface="Calibri"/>
                <a:ea typeface="Calibri"/>
              </a:defRPr>
            </a:lvl1pPr>
          </a:lstStyle>
          <a:p>
            <a:pPr indent="0" algn="r">
              <a:lnSpc>
                <a:spcPct val="100000"/>
              </a:lnSpc>
              <a:buNone/>
              <a:tabLst>
                <a:tab algn="l" pos="0"/>
              </a:tabLst>
            </a:pPr>
            <a:fld id="{7B02382C-C74D-4930-9E03-31F4DF52A82E}" type="slidenum">
              <a:rPr b="0" lang="uk-UA" sz="1200" strike="noStrike" u="none">
                <a:solidFill>
                  <a:srgbClr val="888888"/>
                </a:solidFill>
                <a:uFillTx/>
                <a:latin typeface="Calibri"/>
                <a:ea typeface="Calibri"/>
              </a:rPr>
              <a:t>&lt;номер&gt;</a:t>
            </a:fld>
            <a:endParaRPr b="0" lang="uk-UA" sz="1200" strike="noStrike" u="none">
              <a:solidFill>
                <a:srgbClr val="000000"/>
              </a:solidFill>
              <a:uFillTx/>
              <a:latin typeface="Times New Roman"/>
            </a:endParaRPr>
          </a:p>
        </p:txBody>
      </p:sp>
    </p:spTree>
  </p:cSld>
  <p:clrMap bg1="lt1" tx1="dk1" bg2="dk2" tx2="lt2" accent1="accent1" accent2="accent2" accent3="accent3" accent4="accent4" accent5="accent5" accent6="accent6" hlink="hlink" folHlink="folHlink"/>
  <p:sldLayoutIdLst>
    <p:sldLayoutId id="2147483661" r:id="rId2"/>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46"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rmAutofit lnSpcReduction="9999"/>
          </a:bodyPr>
          <a:p>
            <a:pPr indent="0">
              <a:buNone/>
            </a:pPr>
            <a:r>
              <a:rPr b="0" lang="uk-UA" sz="4400" strike="noStrike" u="none">
                <a:solidFill>
                  <a:srgbClr val="000000"/>
                </a:solidFill>
                <a:uFillTx/>
                <a:latin typeface="Arial"/>
              </a:rPr>
              <a:t>Для правки тексту заголовка клацніть мишею</a:t>
            </a:r>
            <a:endParaRPr b="0" lang="uk-UA" sz="4400" strike="noStrike" u="none">
              <a:solidFill>
                <a:srgbClr val="000000"/>
              </a:solidFill>
              <a:uFillTx/>
              <a:latin typeface="Arial"/>
            </a:endParaRPr>
          </a:p>
        </p:txBody>
      </p:sp>
      <p:sp>
        <p:nvSpPr>
          <p:cNvPr id="47" name="PlaceHolder 2"/>
          <p:cNvSpPr>
            <a:spLocks noGrp="1"/>
          </p:cNvSpPr>
          <p:nvPr>
            <p:ph type="dt" idx="22"/>
          </p:nvPr>
        </p:nvSpPr>
        <p:spPr>
          <a:xfrm>
            <a:off x="838080" y="6356520"/>
            <a:ext cx="2742840" cy="364680"/>
          </a:xfrm>
          <a:prstGeom prst="rect">
            <a:avLst/>
          </a:prstGeom>
          <a:noFill/>
          <a:ln w="0">
            <a:noFill/>
          </a:ln>
        </p:spPr>
        <p:txBody>
          <a:bodyPr lIns="91440" rIns="91440" tIns="45720" bIns="45720" anchor="ctr">
            <a:noAutofit/>
          </a:bodyPr>
          <a:lstStyle>
            <a:lvl1pPr indent="0">
              <a:buNone/>
              <a:defRPr b="0" lang="uk-UA" sz="1400" strike="noStrike" u="none">
                <a:solidFill>
                  <a:srgbClr val="000000"/>
                </a:solidFill>
                <a:uFillTx/>
                <a:latin typeface="Times New Roman"/>
              </a:defRPr>
            </a:lvl1pPr>
          </a:lstStyle>
          <a:p>
            <a:pPr indent="0">
              <a:buNone/>
            </a:pPr>
            <a:r>
              <a:rPr b="0" lang="uk-UA" sz="1400" strike="noStrike" u="none">
                <a:solidFill>
                  <a:srgbClr val="000000"/>
                </a:solidFill>
                <a:uFillTx/>
                <a:latin typeface="Times New Roman"/>
              </a:rPr>
              <a:t>&lt;дата/час&gt;</a:t>
            </a:r>
            <a:endParaRPr b="0" lang="uk-UA" sz="1400" strike="noStrike" u="none">
              <a:solidFill>
                <a:srgbClr val="000000"/>
              </a:solidFill>
              <a:uFillTx/>
              <a:latin typeface="Times New Roman"/>
            </a:endParaRPr>
          </a:p>
        </p:txBody>
      </p:sp>
      <p:sp>
        <p:nvSpPr>
          <p:cNvPr id="48" name="PlaceHolder 3"/>
          <p:cNvSpPr>
            <a:spLocks noGrp="1"/>
          </p:cNvSpPr>
          <p:nvPr>
            <p:ph type="ftr" idx="23"/>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uk-UA" sz="1400" strike="noStrike" u="none">
                <a:solidFill>
                  <a:srgbClr val="000000"/>
                </a:solidFill>
                <a:uFillTx/>
                <a:latin typeface="Times New Roman"/>
              </a:defRPr>
            </a:lvl1pPr>
          </a:lstStyle>
          <a:p>
            <a:pPr indent="0" algn="ctr">
              <a:buNone/>
            </a:pPr>
            <a:r>
              <a:rPr b="0" lang="uk-UA" sz="1400" strike="noStrike" u="none">
                <a:solidFill>
                  <a:srgbClr val="000000"/>
                </a:solidFill>
                <a:uFillTx/>
                <a:latin typeface="Times New Roman"/>
              </a:rPr>
              <a:t>&lt;нижній колонтитул&gt;</a:t>
            </a:r>
            <a:endParaRPr b="0" lang="uk-UA" sz="1400" strike="noStrike" u="none">
              <a:solidFill>
                <a:srgbClr val="000000"/>
              </a:solidFill>
              <a:uFillTx/>
              <a:latin typeface="Times New Roman"/>
            </a:endParaRPr>
          </a:p>
        </p:txBody>
      </p:sp>
      <p:sp>
        <p:nvSpPr>
          <p:cNvPr id="49" name="PlaceHolder 4"/>
          <p:cNvSpPr>
            <a:spLocks noGrp="1"/>
          </p:cNvSpPr>
          <p:nvPr>
            <p:ph type="sldNum" idx="24"/>
          </p:nvPr>
        </p:nvSpPr>
        <p:spPr>
          <a:xfrm>
            <a:off x="8610480" y="6356520"/>
            <a:ext cx="2742840" cy="364680"/>
          </a:xfrm>
          <a:prstGeom prst="rect">
            <a:avLst/>
          </a:prstGeom>
          <a:noFill/>
          <a:ln w="0">
            <a:noFill/>
          </a:ln>
        </p:spPr>
        <p:txBody>
          <a:bodyPr lIns="91440" rIns="91440" tIns="45720" bIns="45720" anchor="ctr">
            <a:noAutofit/>
          </a:bodyPr>
          <a:lstStyle>
            <a:lvl1pPr indent="0" algn="r">
              <a:lnSpc>
                <a:spcPct val="100000"/>
              </a:lnSpc>
              <a:buNone/>
              <a:tabLst>
                <a:tab algn="l" pos="0"/>
              </a:tabLst>
              <a:defRPr b="0" lang="uk-UA" sz="1200" strike="noStrike" u="none">
                <a:solidFill>
                  <a:srgbClr val="888888"/>
                </a:solidFill>
                <a:uFillTx/>
                <a:latin typeface="Calibri"/>
                <a:ea typeface="Calibri"/>
              </a:defRPr>
            </a:lvl1pPr>
          </a:lstStyle>
          <a:p>
            <a:pPr indent="0" algn="r">
              <a:lnSpc>
                <a:spcPct val="100000"/>
              </a:lnSpc>
              <a:buNone/>
              <a:tabLst>
                <a:tab algn="l" pos="0"/>
              </a:tabLst>
            </a:pPr>
            <a:fld id="{D1F96EAB-2D66-4CE3-A044-D69044197755}" type="slidenum">
              <a:rPr b="0" lang="uk-UA" sz="1200" strike="noStrike" u="none">
                <a:solidFill>
                  <a:srgbClr val="888888"/>
                </a:solidFill>
                <a:uFillTx/>
                <a:latin typeface="Calibri"/>
                <a:ea typeface="Calibri"/>
              </a:rPr>
              <a:t>&lt;номер&gt;</a:t>
            </a:fld>
            <a:endParaRPr b="0" lang="uk-UA" sz="1200" strike="noStrike" u="none">
              <a:solidFill>
                <a:srgbClr val="000000"/>
              </a:solidFill>
              <a:uFillTx/>
              <a:latin typeface="Times New Roman"/>
            </a:endParaRPr>
          </a:p>
        </p:txBody>
      </p:sp>
    </p:spTree>
  </p:cSld>
  <p:clrMap bg1="lt1" tx1="dk1" bg2="dk2" tx2="lt2" accent1="accent1" accent2="accent2" accent3="accent3" accent4="accent4" accent5="accent5" accent6="accent6" hlink="hlink" folHlink="folHlink"/>
  <p:sldLayoutIdLst>
    <p:sldLayoutId id="2147483663" r:id="rId2"/>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51" name="PlaceHolder 1"/>
          <p:cNvSpPr>
            <a:spLocks noGrp="1"/>
          </p:cNvSpPr>
          <p:nvPr>
            <p:ph type="dt" idx="25"/>
          </p:nvPr>
        </p:nvSpPr>
        <p:spPr>
          <a:xfrm>
            <a:off x="838080" y="6356520"/>
            <a:ext cx="2742840" cy="364680"/>
          </a:xfrm>
          <a:prstGeom prst="rect">
            <a:avLst/>
          </a:prstGeom>
          <a:noFill/>
          <a:ln w="0">
            <a:noFill/>
          </a:ln>
        </p:spPr>
        <p:txBody>
          <a:bodyPr lIns="91440" rIns="91440" tIns="45720" bIns="45720" anchor="ctr">
            <a:noAutofit/>
          </a:bodyPr>
          <a:lstStyle>
            <a:lvl1pPr indent="0">
              <a:buNone/>
              <a:defRPr b="0" lang="uk-UA" sz="1400" strike="noStrike" u="none">
                <a:solidFill>
                  <a:srgbClr val="000000"/>
                </a:solidFill>
                <a:uFillTx/>
                <a:latin typeface="Times New Roman"/>
              </a:defRPr>
            </a:lvl1pPr>
          </a:lstStyle>
          <a:p>
            <a:pPr indent="0">
              <a:buNone/>
            </a:pPr>
            <a:r>
              <a:rPr b="0" lang="uk-UA" sz="1400" strike="noStrike" u="none">
                <a:solidFill>
                  <a:srgbClr val="000000"/>
                </a:solidFill>
                <a:uFillTx/>
                <a:latin typeface="Times New Roman"/>
              </a:rPr>
              <a:t>&lt;дата/час&gt;</a:t>
            </a:r>
            <a:endParaRPr b="0" lang="uk-UA" sz="1400" strike="noStrike" u="none">
              <a:solidFill>
                <a:srgbClr val="000000"/>
              </a:solidFill>
              <a:uFillTx/>
              <a:latin typeface="Times New Roman"/>
            </a:endParaRPr>
          </a:p>
        </p:txBody>
      </p:sp>
      <p:sp>
        <p:nvSpPr>
          <p:cNvPr id="52" name="PlaceHolder 2"/>
          <p:cNvSpPr>
            <a:spLocks noGrp="1"/>
          </p:cNvSpPr>
          <p:nvPr>
            <p:ph type="ftr" idx="26"/>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uk-UA" sz="1400" strike="noStrike" u="none">
                <a:solidFill>
                  <a:srgbClr val="000000"/>
                </a:solidFill>
                <a:uFillTx/>
                <a:latin typeface="Times New Roman"/>
              </a:defRPr>
            </a:lvl1pPr>
          </a:lstStyle>
          <a:p>
            <a:pPr indent="0" algn="ctr">
              <a:buNone/>
            </a:pPr>
            <a:r>
              <a:rPr b="0" lang="uk-UA" sz="1400" strike="noStrike" u="none">
                <a:solidFill>
                  <a:srgbClr val="000000"/>
                </a:solidFill>
                <a:uFillTx/>
                <a:latin typeface="Times New Roman"/>
              </a:rPr>
              <a:t>&lt;нижній колонтитул&gt;</a:t>
            </a:r>
            <a:endParaRPr b="0" lang="uk-UA" sz="1400" strike="noStrike" u="none">
              <a:solidFill>
                <a:srgbClr val="000000"/>
              </a:solidFill>
              <a:uFillTx/>
              <a:latin typeface="Times New Roman"/>
            </a:endParaRPr>
          </a:p>
        </p:txBody>
      </p:sp>
      <p:sp>
        <p:nvSpPr>
          <p:cNvPr id="53" name="PlaceHolder 3"/>
          <p:cNvSpPr>
            <a:spLocks noGrp="1"/>
          </p:cNvSpPr>
          <p:nvPr>
            <p:ph type="sldNum" idx="27"/>
          </p:nvPr>
        </p:nvSpPr>
        <p:spPr>
          <a:xfrm>
            <a:off x="8610480" y="6356520"/>
            <a:ext cx="2742840" cy="364680"/>
          </a:xfrm>
          <a:prstGeom prst="rect">
            <a:avLst/>
          </a:prstGeom>
          <a:noFill/>
          <a:ln w="0">
            <a:noFill/>
          </a:ln>
        </p:spPr>
        <p:txBody>
          <a:bodyPr lIns="91440" rIns="91440" tIns="45720" bIns="45720" anchor="ctr">
            <a:noAutofit/>
          </a:bodyPr>
          <a:lstStyle>
            <a:lvl1pPr indent="0" algn="r">
              <a:lnSpc>
                <a:spcPct val="100000"/>
              </a:lnSpc>
              <a:buNone/>
              <a:tabLst>
                <a:tab algn="l" pos="0"/>
              </a:tabLst>
              <a:defRPr b="0" lang="uk-UA" sz="1200" strike="noStrike" u="none">
                <a:solidFill>
                  <a:srgbClr val="888888"/>
                </a:solidFill>
                <a:uFillTx/>
                <a:latin typeface="Calibri"/>
                <a:ea typeface="Calibri"/>
              </a:defRPr>
            </a:lvl1pPr>
          </a:lstStyle>
          <a:p>
            <a:pPr indent="0" algn="r">
              <a:lnSpc>
                <a:spcPct val="100000"/>
              </a:lnSpc>
              <a:buNone/>
              <a:tabLst>
                <a:tab algn="l" pos="0"/>
              </a:tabLst>
            </a:pPr>
            <a:fld id="{1B3BC612-D265-4E56-B043-5DF9B1B96DFD}" type="slidenum">
              <a:rPr b="0" lang="uk-UA" sz="1200" strike="noStrike" u="none">
                <a:solidFill>
                  <a:srgbClr val="888888"/>
                </a:solidFill>
                <a:uFillTx/>
                <a:latin typeface="Calibri"/>
                <a:ea typeface="Calibri"/>
              </a:rPr>
              <a:t>&lt;номер&gt;</a:t>
            </a:fld>
            <a:endParaRPr b="0" lang="uk-UA" sz="1200" strike="noStrike" u="none">
              <a:solidFill>
                <a:srgbClr val="000000"/>
              </a:solidFill>
              <a:uFillTx/>
              <a:latin typeface="Times New Roman"/>
            </a:endParaRPr>
          </a:p>
        </p:txBody>
      </p:sp>
    </p:spTree>
  </p:cSld>
  <p:clrMap bg1="lt1" tx1="dk1" bg2="dk2" tx2="lt2" accent1="accent1" accent2="accent2" accent3="accent3" accent4="accent4" accent5="accent5" accent6="accent6" hlink="hlink" folHlink="folHlink"/>
  <p:sldLayoutIdLst>
    <p:sldLayoutId id="2147483665"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1.xml.rels><?xml version="1.0" encoding="UTF-8"?>
<Relationships xmlns="http://schemas.openxmlformats.org/package/2006/relationships"><Relationship Id="rId1" Type="http://schemas.openxmlformats.org/officeDocument/2006/relationships/hyperlink" Target="https://zakon.rada.gov.ua/laws/show/3474-20#Text" TargetMode="External"/><Relationship Id="rId2" Type="http://schemas.openxmlformats.org/officeDocument/2006/relationships/slideLayout" Target="../slideLayouts/slideLayout4.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4.xml.rels><?xml version="1.0" encoding="UTF-8"?>
<Relationships xmlns="http://schemas.openxmlformats.org/package/2006/relationships"><Relationship Id="rId1" Type="http://schemas.openxmlformats.org/officeDocument/2006/relationships/hyperlink" Target="http://zakon.rada.gov.ua/laws/show/996_004" TargetMode="External"/><Relationship Id="rId2" Type="http://schemas.openxmlformats.org/officeDocument/2006/relationships/slideLayout" Target="../slideLayouts/slideLayout4.xml"/>
</Relationships>
</file>

<file path=ppt/slides/_rels/slide15.xml.rels><?xml version="1.0" encoding="UTF-8"?>
<Relationships xmlns="http://schemas.openxmlformats.org/package/2006/relationships"><Relationship Id="rId1" Type="http://schemas.openxmlformats.org/officeDocument/2006/relationships/hyperlink" Target="https://www.youtube.com/watch?v=iR2JEZ9bwBk" TargetMode="External"/><Relationship Id="rId2" Type="http://schemas.openxmlformats.org/officeDocument/2006/relationships/slideLayout" Target="../slideLayouts/slideLayout4.xml"/>
</Relationships>
</file>

<file path=ppt/slides/_rels/slide16.xml.rels><?xml version="1.0" encoding="UTF-8"?>
<Relationships xmlns="http://schemas.openxmlformats.org/package/2006/relationships"><Relationship Id="rId1" Type="http://schemas.openxmlformats.org/officeDocument/2006/relationships/hyperlink" Target="https://www.youtube.com/watch?v=QKkgE17uXIM" TargetMode="External"/><Relationship Id="rId2" Type="http://schemas.openxmlformats.org/officeDocument/2006/relationships/hyperlink" Target="https://www.youtube.com/watch?v=9YuHLuxKrK4" TargetMode="External"/><Relationship Id="rId3" Type="http://schemas.openxmlformats.org/officeDocument/2006/relationships/hyperlink" Target="https://www.youtube.com/watch?v=uOROYrvEsw4" TargetMode="External"/><Relationship Id="rId4" Type="http://schemas.openxmlformats.org/officeDocument/2006/relationships/hyperlink" Target="https://www.youtube.com/watch?v=GPVXVMtaRCY" TargetMode="External"/><Relationship Id="rId5" Type="http://schemas.openxmlformats.org/officeDocument/2006/relationships/hyperlink" Target="https://www.youtube.com/watch?v=BjbtEyHHr9Y" TargetMode="External"/><Relationship Id="rId6" Type="http://schemas.openxmlformats.org/officeDocument/2006/relationships/slideLayout" Target="../slideLayouts/slideLayout4.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8.xml.rels><?xml version="1.0" encoding="UTF-8"?>
<Relationships xmlns="http://schemas.openxmlformats.org/package/2006/relationships"><Relationship Id="rId1" Type="http://schemas.openxmlformats.org/officeDocument/2006/relationships/hyperlink" Target="https://zakon.rada.gov.ua/laws/show/1667-20" TargetMode="External"/><Relationship Id="rId2" Type="http://schemas.openxmlformats.org/officeDocument/2006/relationships/slideLayout" Target="../slideLayouts/slideLayout4.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4.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 name="PlaceHolder 1"/>
          <p:cNvSpPr>
            <a:spLocks noGrp="1"/>
          </p:cNvSpPr>
          <p:nvPr>
            <p:ph type="title"/>
          </p:nvPr>
        </p:nvSpPr>
        <p:spPr>
          <a:xfrm>
            <a:off x="1099800" y="226800"/>
            <a:ext cx="9706320" cy="1825560"/>
          </a:xfrm>
          <a:prstGeom prst="rect">
            <a:avLst/>
          </a:prstGeom>
          <a:noFill/>
          <a:ln w="0">
            <a:noFill/>
          </a:ln>
        </p:spPr>
        <p:txBody>
          <a:bodyPr lIns="91440" rIns="91440" tIns="45720" bIns="45720" anchor="b">
            <a:normAutofit fontScale="92500" lnSpcReduction="19999"/>
          </a:bodyPr>
          <a:p>
            <a:pPr indent="0" algn="ctr">
              <a:lnSpc>
                <a:spcPct val="90000"/>
              </a:lnSpc>
              <a:buNone/>
              <a:tabLst>
                <a:tab algn="l" pos="0"/>
              </a:tabLst>
            </a:pPr>
            <a:r>
              <a:rPr b="1" lang="uk-UA" sz="6000" strike="noStrike" u="none">
                <a:solidFill>
                  <a:srgbClr val="ff0000"/>
                </a:solidFill>
                <a:uFillTx/>
                <a:latin typeface="Calibri"/>
                <a:ea typeface="Calibri"/>
              </a:rPr>
              <a:t>ПОДАТОК НА ПРИБУТОК ПІДПРИЄМСТВ</a:t>
            </a:r>
            <a:br>
              <a:rPr sz="6000"/>
            </a:br>
            <a:r>
              <a:rPr b="0" i="1" lang="uk-UA" sz="3300" strike="noStrike" u="none">
                <a:solidFill>
                  <a:schemeClr val="dk1"/>
                </a:solidFill>
                <a:uFillTx/>
                <a:latin typeface="Calibri"/>
                <a:ea typeface="Calibri"/>
              </a:rPr>
              <a:t>Розділ ІІІ ПКУ</a:t>
            </a:r>
            <a:endParaRPr b="0" lang="uk-UA" sz="3300" strike="noStrike" u="none">
              <a:solidFill>
                <a:srgbClr val="000000"/>
              </a:solidFill>
              <a:uFillTx/>
              <a:latin typeface="Arial"/>
            </a:endParaRPr>
          </a:p>
        </p:txBody>
      </p:sp>
      <p:pic>
        <p:nvPicPr>
          <p:cNvPr id="67" name="Google Shape;85;p1" descr="25% – ставка податку на прибуток банків з 2024 р. - LexInform: Правові та  юридичні новини, юридична практика, коментарі"/>
          <p:cNvPicPr/>
          <p:nvPr/>
        </p:nvPicPr>
        <p:blipFill>
          <a:blip r:embed="rId1"/>
          <a:stretch/>
        </p:blipFill>
        <p:spPr>
          <a:xfrm>
            <a:off x="2144160" y="2052720"/>
            <a:ext cx="7565040" cy="4538880"/>
          </a:xfrm>
          <a:prstGeom prst="rect">
            <a:avLst/>
          </a:prstGeom>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 name="PlaceHolder 1"/>
          <p:cNvSpPr>
            <a:spLocks noGrp="1"/>
          </p:cNvSpPr>
          <p:nvPr>
            <p:ph type="title"/>
          </p:nvPr>
        </p:nvSpPr>
        <p:spPr>
          <a:xfrm>
            <a:off x="838080" y="182880"/>
            <a:ext cx="10515240" cy="497880"/>
          </a:xfrm>
          <a:prstGeom prst="rect">
            <a:avLst/>
          </a:prstGeom>
          <a:noFill/>
          <a:ln w="0">
            <a:noFill/>
          </a:ln>
        </p:spPr>
        <p:txBody>
          <a:bodyPr lIns="91440" rIns="91440" tIns="45720" bIns="45720" anchor="ctr">
            <a:normAutofit fontScale="85000" lnSpcReduction="19999"/>
          </a:bodyPr>
          <a:p>
            <a:pPr indent="0">
              <a:lnSpc>
                <a:spcPct val="90000"/>
              </a:lnSpc>
              <a:buNone/>
              <a:tabLst>
                <a:tab algn="l" pos="0"/>
              </a:tabLst>
            </a:pPr>
            <a:r>
              <a:rPr b="1" lang="uk-UA" sz="4400" strike="noStrike" u="none">
                <a:solidFill>
                  <a:schemeClr val="dk1"/>
                </a:solidFill>
                <a:uFillTx/>
                <a:latin typeface="Calibri"/>
                <a:ea typeface="Calibri"/>
              </a:rPr>
              <a:t>База оподаткування визначається як сума:</a:t>
            </a:r>
            <a:endParaRPr b="0" lang="uk-UA" sz="4400" strike="noStrike" u="none">
              <a:solidFill>
                <a:srgbClr val="000000"/>
              </a:solidFill>
              <a:uFillTx/>
              <a:latin typeface="Arial"/>
            </a:endParaRPr>
          </a:p>
        </p:txBody>
      </p:sp>
      <p:sp>
        <p:nvSpPr>
          <p:cNvPr id="84" name="PlaceHolder 2"/>
          <p:cNvSpPr>
            <a:spLocks noGrp="1"/>
          </p:cNvSpPr>
          <p:nvPr>
            <p:ph/>
          </p:nvPr>
        </p:nvSpPr>
        <p:spPr>
          <a:xfrm>
            <a:off x="249480" y="681120"/>
            <a:ext cx="11604240" cy="5852520"/>
          </a:xfrm>
          <a:prstGeom prst="rect">
            <a:avLst/>
          </a:prstGeom>
          <a:noFill/>
          <a:ln w="0">
            <a:noFill/>
          </a:ln>
        </p:spPr>
        <p:txBody>
          <a:bodyPr lIns="91440" rIns="91440" tIns="45720" bIns="45720" anchor="t">
            <a:normAutofit fontScale="70000" lnSpcReduction="19999"/>
          </a:bodyPr>
          <a:p>
            <a:pPr indent="0">
              <a:lnSpc>
                <a:spcPct val="90000"/>
              </a:lnSpc>
              <a:buNone/>
              <a:tabLst>
                <a:tab algn="l" pos="0"/>
              </a:tabLst>
            </a:pPr>
            <a:r>
              <a:rPr b="0" lang="uk-UA" sz="2800" strike="noStrike" u="none">
                <a:solidFill>
                  <a:schemeClr val="dk1"/>
                </a:solidFill>
                <a:uFillTx/>
                <a:latin typeface="Calibri"/>
                <a:ea typeface="Calibri"/>
              </a:rPr>
              <a:t>4 - коштів, сплачених протягом податкового (звітного) періоду на виконання боргових зобов’язань у вигляді процентів, комісій, інших винагород, відшкодувань, штрафів, пені, що пов’язані із залученням та/або використанням коштів на користь осіб, які не є резидентами Дія Сіті</a:t>
            </a:r>
            <a:endParaRPr b="0" lang="uk-UA" sz="2800" strike="noStrike" u="none">
              <a:solidFill>
                <a:srgbClr val="000000"/>
              </a:solidFill>
              <a:uFillTx/>
              <a:latin typeface="Arial"/>
            </a:endParaRPr>
          </a:p>
          <a:p>
            <a:pPr indent="0">
              <a:lnSpc>
                <a:spcPct val="90000"/>
              </a:lnSpc>
              <a:spcBef>
                <a:spcPts val="1001"/>
              </a:spcBef>
              <a:buNone/>
              <a:tabLst>
                <a:tab algn="l" pos="0"/>
              </a:tabLst>
            </a:pPr>
            <a:r>
              <a:rPr b="0" lang="uk-UA" sz="2800" strike="noStrike" u="none">
                <a:solidFill>
                  <a:schemeClr val="dk1"/>
                </a:solidFill>
                <a:uFillTx/>
                <a:latin typeface="Calibri"/>
                <a:ea typeface="Calibri"/>
              </a:rPr>
              <a:t>5 - вартості майна (робіт, послуг), наданого (наданих) особі, яка не є резидентом Дія Сіті - платником податку на особливих умовах, без висування вимог щодо компенсації його (їх) вартості (у тому числі безоплатно наданих товарів </a:t>
            </a:r>
            <a:endParaRPr b="0" lang="uk-UA" sz="2800" strike="noStrike" u="none">
              <a:solidFill>
                <a:srgbClr val="000000"/>
              </a:solidFill>
              <a:uFillTx/>
              <a:latin typeface="Arial"/>
            </a:endParaRPr>
          </a:p>
          <a:p>
            <a:pPr indent="0">
              <a:lnSpc>
                <a:spcPct val="90000"/>
              </a:lnSpc>
              <a:spcBef>
                <a:spcPts val="1001"/>
              </a:spcBef>
              <a:buNone/>
              <a:tabLst>
                <a:tab algn="l" pos="0"/>
              </a:tabLst>
            </a:pPr>
            <a:r>
              <a:rPr b="0" lang="uk-UA" sz="2800" strike="noStrike" u="none">
                <a:solidFill>
                  <a:schemeClr val="dk1"/>
                </a:solidFill>
                <a:uFillTx/>
                <a:latin typeface="Calibri"/>
                <a:ea typeface="Calibri"/>
              </a:rPr>
              <a:t>6 - фінансової допомоги: наданої особі, яка не є резидентом Дія Сіті - платником податку на особливих умовах, якщо така фінансова допомога не підлягає поверненню</a:t>
            </a:r>
            <a:endParaRPr b="0" lang="uk-UA" sz="2800" strike="noStrike" u="none">
              <a:solidFill>
                <a:srgbClr val="000000"/>
              </a:solidFill>
              <a:uFillTx/>
              <a:latin typeface="Arial"/>
            </a:endParaRPr>
          </a:p>
          <a:p>
            <a:pPr indent="0">
              <a:lnSpc>
                <a:spcPct val="90000"/>
              </a:lnSpc>
              <a:spcBef>
                <a:spcPts val="1001"/>
              </a:spcBef>
              <a:buNone/>
              <a:tabLst>
                <a:tab algn="l" pos="0"/>
              </a:tabLst>
            </a:pPr>
            <a:r>
              <a:rPr b="0" lang="uk-UA" sz="2800" strike="noStrike" u="none">
                <a:solidFill>
                  <a:schemeClr val="dk1"/>
                </a:solidFill>
                <a:uFillTx/>
                <a:latin typeface="Calibri"/>
                <a:ea typeface="Calibri"/>
              </a:rPr>
              <a:t>7 - наданої безповоротної фінансової допомоги та/або вартості безоплатно наданого платником податку майна (робіт, послуг) протягом податкового (звітного) року неприбутковим організаціям, в розмірі, що перевищує 0,5 відсотка суми чистого доходу від реалізації продукції (товарів, робіт, послуг), відображеного у фінансовій звітності платника податку за попередній звітний (податковий) рік, крім неприбуткової організації</a:t>
            </a:r>
            <a:endParaRPr b="0" lang="uk-UA" sz="2800" strike="noStrike" u="none">
              <a:solidFill>
                <a:srgbClr val="000000"/>
              </a:solidFill>
              <a:uFillTx/>
              <a:latin typeface="Arial"/>
            </a:endParaRPr>
          </a:p>
          <a:p>
            <a:pPr indent="0">
              <a:lnSpc>
                <a:spcPct val="90000"/>
              </a:lnSpc>
              <a:spcBef>
                <a:spcPts val="1001"/>
              </a:spcBef>
              <a:buNone/>
              <a:tabLst>
                <a:tab algn="l" pos="0"/>
              </a:tabLst>
            </a:pPr>
            <a:r>
              <a:rPr b="0" lang="uk-UA" sz="2800" strike="noStrike" u="none">
                <a:solidFill>
                  <a:schemeClr val="dk1"/>
                </a:solidFill>
                <a:uFillTx/>
                <a:latin typeface="Calibri"/>
                <a:ea typeface="Calibri"/>
              </a:rPr>
              <a:t>8 - вартості майна (робіт, послуг), наданих особі, що не є резидентом Дія Сіті - платником податку на особливих умовах, за договором, який передбачає виплату компенсації вартості такого майна (робіт, послуг), крім продажу (надання) майна (робіт, послуг) після отримання оплати або за умови, що зарахування коштів від такого продажу (надання) на рахунки резидента Дія Сіті - платника податку на особливих умовах, відкриті в українських банках</a:t>
            </a:r>
            <a:endParaRPr b="0" lang="uk-UA" sz="2800" strike="noStrike" u="none">
              <a:solidFill>
                <a:srgbClr val="000000"/>
              </a:solidFill>
              <a:uFillTx/>
              <a:latin typeface="Arial"/>
            </a:endParaRPr>
          </a:p>
          <a:p>
            <a:pPr indent="0">
              <a:lnSpc>
                <a:spcPct val="90000"/>
              </a:lnSpc>
              <a:spcBef>
                <a:spcPts val="1001"/>
              </a:spcBef>
              <a:buNone/>
              <a:tabLst>
                <a:tab algn="l" pos="0"/>
              </a:tabLst>
            </a:pPr>
            <a:r>
              <a:rPr b="0" lang="uk-UA" sz="2800" strike="noStrike" u="none">
                <a:solidFill>
                  <a:schemeClr val="dk1"/>
                </a:solidFill>
                <a:uFillTx/>
                <a:latin typeface="Calibri"/>
                <a:ea typeface="Calibri"/>
              </a:rPr>
              <a:t>9 - роялті, сплаченого особі, що не є резидентом Дія Сіті - платником податку на особливих умовах, протягом податкового (звітного) року в обсязі, що перевищує суму доходів від роялті, збільшену на 4 відсотки чистого доходу від реалізації продукції (товарів, робіт, послуг), за даними фінансової звітності (без врахування доходу від роялті) за рік, що передує звітному</a:t>
            </a:r>
            <a:endParaRPr b="0" lang="uk-UA" sz="2800" strike="noStrike" u="none">
              <a:solidFill>
                <a:srgbClr val="000000"/>
              </a:solidFill>
              <a:uFillTx/>
              <a:latin typeface="Arial"/>
            </a:endParaRPr>
          </a:p>
          <a:p>
            <a:pPr indent="0">
              <a:lnSpc>
                <a:spcPct val="90000"/>
              </a:lnSpc>
              <a:spcBef>
                <a:spcPts val="1001"/>
              </a:spcBef>
              <a:buNone/>
              <a:tabLst>
                <a:tab algn="l" pos="0"/>
              </a:tabLst>
            </a:pPr>
            <a:r>
              <a:rPr b="0" lang="uk-UA" sz="2800" strike="noStrike" u="none">
                <a:solidFill>
                  <a:schemeClr val="dk1"/>
                </a:solidFill>
                <a:uFillTx/>
                <a:latin typeface="Calibri"/>
                <a:ea typeface="Calibri"/>
              </a:rPr>
              <a:t>10 – тощо Ст.135</a:t>
            </a:r>
            <a:endParaRPr b="0" lang="uk-UA" sz="28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5" name="PlaceHolder 1"/>
          <p:cNvSpPr>
            <a:spLocks noGrp="1"/>
          </p:cNvSpPr>
          <p:nvPr>
            <p:ph type="title"/>
          </p:nvPr>
        </p:nvSpPr>
        <p:spPr>
          <a:xfrm>
            <a:off x="232920" y="365040"/>
            <a:ext cx="11653920" cy="638640"/>
          </a:xfrm>
          <a:prstGeom prst="rect">
            <a:avLst/>
          </a:prstGeom>
          <a:noFill/>
          <a:ln w="0">
            <a:noFill/>
          </a:ln>
        </p:spPr>
        <p:txBody>
          <a:bodyPr lIns="91440" rIns="91440" tIns="45720" bIns="45720" anchor="ctr">
            <a:normAutofit fontScale="85000" lnSpcReduction="9999"/>
          </a:bodyPr>
          <a:p>
            <a:pPr indent="0" algn="ctr">
              <a:lnSpc>
                <a:spcPct val="90000"/>
              </a:lnSpc>
              <a:buNone/>
              <a:tabLst>
                <a:tab algn="l" pos="0"/>
              </a:tabLst>
            </a:pPr>
            <a:r>
              <a:rPr b="1" lang="uk-UA" sz="4400" strike="noStrike" u="none">
                <a:solidFill>
                  <a:schemeClr val="dk1"/>
                </a:solidFill>
                <a:uFillTx/>
                <a:latin typeface="Calibri"/>
                <a:ea typeface="Calibri"/>
              </a:rPr>
              <a:t>Підвищення ставки податку на прибуток для банків </a:t>
            </a:r>
            <a:endParaRPr b="0" lang="uk-UA" sz="4400" strike="noStrike" u="none">
              <a:solidFill>
                <a:srgbClr val="000000"/>
              </a:solidFill>
              <a:uFillTx/>
              <a:latin typeface="Arial"/>
            </a:endParaRPr>
          </a:p>
        </p:txBody>
      </p:sp>
      <p:sp>
        <p:nvSpPr>
          <p:cNvPr id="86" name="PlaceHolder 2"/>
          <p:cNvSpPr>
            <a:spLocks noGrp="1"/>
          </p:cNvSpPr>
          <p:nvPr>
            <p:ph/>
          </p:nvPr>
        </p:nvSpPr>
        <p:spPr>
          <a:xfrm>
            <a:off x="838080" y="3429000"/>
            <a:ext cx="10515240" cy="2747520"/>
          </a:xfrm>
          <a:prstGeom prst="rect">
            <a:avLst/>
          </a:prstGeom>
          <a:noFill/>
          <a:ln w="0">
            <a:noFill/>
          </a:ln>
        </p:spPr>
        <p:txBody>
          <a:bodyPr lIns="91440" rIns="91440" tIns="45720" bIns="45720" anchor="t">
            <a:normAutofit/>
          </a:bodyPr>
          <a:p>
            <a:pPr indent="0">
              <a:lnSpc>
                <a:spcPct val="90000"/>
              </a:lnSpc>
              <a:buNone/>
              <a:tabLst>
                <a:tab algn="l" pos="0"/>
              </a:tabLst>
            </a:pPr>
            <a:r>
              <a:rPr b="0" lang="uk-UA" sz="2800" strike="noStrike" u="none">
                <a:solidFill>
                  <a:schemeClr val="dk1"/>
                </a:solidFill>
                <a:uFillTx/>
                <a:latin typeface="Calibri"/>
                <a:ea typeface="Calibri"/>
              </a:rPr>
              <a:t>Ставка податку на прибуток для банків розповсюджується на: </a:t>
            </a:r>
            <a:endParaRPr b="0" lang="uk-UA" sz="2800" strike="noStrike" u="none">
              <a:solidFill>
                <a:srgbClr val="000000"/>
              </a:solidFill>
              <a:uFillTx/>
              <a:latin typeface="Arial"/>
            </a:endParaRPr>
          </a:p>
          <a:p>
            <a:pPr marL="228600" indent="-228600">
              <a:lnSpc>
                <a:spcPct val="90000"/>
              </a:lnSpc>
              <a:spcBef>
                <a:spcPts val="1001"/>
              </a:spcBef>
              <a:buClr>
                <a:srgbClr val="000000"/>
              </a:buClr>
              <a:buFont typeface="Arial"/>
              <a:buChar char="•"/>
              <a:tabLst>
                <a:tab algn="l" pos="0"/>
              </a:tabLst>
            </a:pPr>
            <a:r>
              <a:rPr b="0" lang="uk-UA" sz="2800" strike="noStrike" u="none">
                <a:solidFill>
                  <a:schemeClr val="dk1"/>
                </a:solidFill>
                <a:uFillTx/>
                <a:latin typeface="Calibri"/>
                <a:ea typeface="Calibri"/>
              </a:rPr>
              <a:t>оподаткування прибутку банків;</a:t>
            </a:r>
            <a:endParaRPr b="0" lang="uk-UA" sz="2800" strike="noStrike" u="none">
              <a:solidFill>
                <a:srgbClr val="000000"/>
              </a:solidFill>
              <a:uFillTx/>
              <a:latin typeface="Arial"/>
            </a:endParaRPr>
          </a:p>
          <a:p>
            <a:pPr marL="228600" indent="-228600">
              <a:lnSpc>
                <a:spcPct val="90000"/>
              </a:lnSpc>
              <a:spcBef>
                <a:spcPts val="1001"/>
              </a:spcBef>
              <a:buClr>
                <a:srgbClr val="000000"/>
              </a:buClr>
              <a:buFont typeface="Arial"/>
              <a:buChar char="•"/>
              <a:tabLst>
                <a:tab algn="l" pos="0"/>
              </a:tabLst>
            </a:pPr>
            <a:r>
              <a:rPr b="0" lang="uk-UA" sz="2800" strike="noStrike" u="none">
                <a:solidFill>
                  <a:schemeClr val="dk1"/>
                </a:solidFill>
                <a:uFillTx/>
                <a:latin typeface="Calibri"/>
                <a:ea typeface="Calibri"/>
              </a:rPr>
              <a:t>оподаткування скоригованого прибутку контрольованої іноземної компанії банку;</a:t>
            </a:r>
            <a:endParaRPr b="0" lang="uk-UA" sz="2800" strike="noStrike" u="none">
              <a:solidFill>
                <a:srgbClr val="000000"/>
              </a:solidFill>
              <a:uFillTx/>
              <a:latin typeface="Arial"/>
            </a:endParaRPr>
          </a:p>
          <a:p>
            <a:pPr marL="228600" indent="-228600">
              <a:lnSpc>
                <a:spcPct val="90000"/>
              </a:lnSpc>
              <a:spcBef>
                <a:spcPts val="1001"/>
              </a:spcBef>
              <a:buClr>
                <a:srgbClr val="000000"/>
              </a:buClr>
              <a:buFont typeface="Arial"/>
              <a:buChar char="•"/>
              <a:tabLst>
                <a:tab algn="l" pos="0"/>
              </a:tabLst>
            </a:pPr>
            <a:r>
              <a:rPr b="0" lang="uk-UA" sz="2800" strike="noStrike" u="none">
                <a:solidFill>
                  <a:schemeClr val="dk1"/>
                </a:solidFill>
                <a:uFillTx/>
                <a:latin typeface="Calibri"/>
                <a:ea typeface="Calibri"/>
              </a:rPr>
              <a:t>виплати дивідендів банками</a:t>
            </a:r>
            <a:endParaRPr b="0" lang="uk-UA" sz="2800" strike="noStrike" u="none">
              <a:solidFill>
                <a:srgbClr val="000000"/>
              </a:solidFill>
              <a:uFillTx/>
              <a:latin typeface="Arial"/>
            </a:endParaRPr>
          </a:p>
          <a:p>
            <a:pPr indent="0">
              <a:lnSpc>
                <a:spcPct val="90000"/>
              </a:lnSpc>
              <a:spcBef>
                <a:spcPts val="1001"/>
              </a:spcBef>
              <a:buNone/>
              <a:tabLst>
                <a:tab algn="l" pos="0"/>
              </a:tabLst>
            </a:pPr>
            <a:endParaRPr b="0" lang="uk-UA" sz="2800" strike="noStrike" u="none">
              <a:solidFill>
                <a:srgbClr val="000000"/>
              </a:solidFill>
              <a:uFillTx/>
              <a:latin typeface="Arial"/>
            </a:endParaRPr>
          </a:p>
        </p:txBody>
      </p:sp>
      <p:sp>
        <p:nvSpPr>
          <p:cNvPr id="87" name="Google Shape;145;p11"/>
          <p:cNvSpPr/>
          <p:nvPr/>
        </p:nvSpPr>
        <p:spPr>
          <a:xfrm>
            <a:off x="732960" y="1154880"/>
            <a:ext cx="10654200" cy="1920600"/>
          </a:xfrm>
          <a:prstGeom prst="rect">
            <a:avLst/>
          </a:prstGeom>
          <a:noFill/>
          <a:ln w="0">
            <a:noFill/>
          </a:ln>
        </p:spPr>
        <p:style>
          <a:lnRef idx="0"/>
          <a:fillRef idx="0"/>
          <a:effectRef idx="0"/>
          <a:fontRef idx="minor"/>
        </p:style>
        <p:txBody>
          <a:bodyPr anchor="t">
            <a:spAutoFit/>
          </a:bodyPr>
          <a:p>
            <a:pPr algn="just">
              <a:lnSpc>
                <a:spcPct val="100000"/>
              </a:lnSpc>
              <a:tabLst>
                <a:tab algn="l" pos="0"/>
              </a:tabLst>
            </a:pPr>
            <a:r>
              <a:rPr b="0" lang="uk-UA" sz="2000" strike="noStrike" u="none">
                <a:solidFill>
                  <a:srgbClr val="000000"/>
                </a:solidFill>
                <a:uFillTx/>
                <a:latin typeface="Arial"/>
                <a:ea typeface="Arial"/>
              </a:rPr>
              <a:t>З 2024 року банківський сектор сплачує податок на прибуток за ставкою </a:t>
            </a:r>
            <a:r>
              <a:rPr b="1" lang="uk-UA" sz="2000" strike="noStrike" u="none">
                <a:solidFill>
                  <a:srgbClr val="ff0000"/>
                </a:solidFill>
                <a:uFillTx/>
                <a:latin typeface="Arial"/>
                <a:ea typeface="Arial"/>
              </a:rPr>
              <a:t>25% </a:t>
            </a:r>
            <a:r>
              <a:rPr b="0" lang="uk-UA" sz="2000" strike="noStrike" u="none">
                <a:solidFill>
                  <a:srgbClr val="000000"/>
                </a:solidFill>
                <a:uFillTx/>
                <a:latin typeface="Arial"/>
                <a:ea typeface="Arial"/>
              </a:rPr>
              <a:t>замість стандартної ставки </a:t>
            </a:r>
            <a:r>
              <a:rPr b="1" lang="uk-UA" sz="2000" strike="noStrike" u="none">
                <a:solidFill>
                  <a:srgbClr val="ff0000"/>
                </a:solidFill>
                <a:uFillTx/>
                <a:latin typeface="Arial"/>
                <a:ea typeface="Arial"/>
              </a:rPr>
              <a:t>18%. </a:t>
            </a:r>
            <a:endParaRPr b="0" lang="uk-UA" sz="2000" strike="noStrike" u="none">
              <a:solidFill>
                <a:srgbClr val="000000"/>
              </a:solidFill>
              <a:uFillTx/>
              <a:latin typeface="Arial"/>
            </a:endParaRPr>
          </a:p>
          <a:p>
            <a:pPr algn="just">
              <a:lnSpc>
                <a:spcPct val="100000"/>
              </a:lnSpc>
              <a:tabLst>
                <a:tab algn="l" pos="0"/>
              </a:tabLst>
            </a:pPr>
            <a:r>
              <a:rPr b="0" lang="uk-UA" sz="2000" strike="noStrike" u="none">
                <a:solidFill>
                  <a:srgbClr val="000000"/>
                </a:solidFill>
                <a:uFillTx/>
                <a:latin typeface="Arial"/>
                <a:ea typeface="Arial"/>
              </a:rPr>
              <a:t>Цю норму закріплено у законі </a:t>
            </a:r>
            <a:r>
              <a:rPr b="0" lang="uk-UA" sz="2000" strike="noStrike" u="sng">
                <a:solidFill>
                  <a:schemeClr val="dk1"/>
                </a:solidFill>
                <a:uFillTx/>
                <a:latin typeface="Arial"/>
                <a:ea typeface="Arial"/>
                <a:hlinkClick r:id="rId1"/>
              </a:rPr>
              <a:t>Про внесення змін до Податкового кодексу України щодо особливостей оподаткування банків та інших платників податків</a:t>
            </a:r>
            <a:r>
              <a:rPr b="0" lang="uk-UA" sz="2000" strike="noStrike" u="none">
                <a:solidFill>
                  <a:srgbClr val="000000"/>
                </a:solidFill>
                <a:uFillTx/>
                <a:latin typeface="Arial"/>
                <a:ea typeface="Arial"/>
              </a:rPr>
              <a:t>. </a:t>
            </a:r>
            <a:endParaRPr b="0" lang="uk-UA" sz="2000" strike="noStrike" u="none">
              <a:solidFill>
                <a:srgbClr val="000000"/>
              </a:solidFill>
              <a:uFillTx/>
              <a:latin typeface="Arial"/>
            </a:endParaRPr>
          </a:p>
          <a:p>
            <a:pPr algn="just">
              <a:lnSpc>
                <a:spcPct val="100000"/>
              </a:lnSpc>
              <a:tabLst>
                <a:tab algn="l" pos="0"/>
              </a:tabLst>
            </a:pPr>
            <a:r>
              <a:rPr b="0" lang="uk-UA" sz="2000" strike="noStrike" u="none">
                <a:solidFill>
                  <a:srgbClr val="000000"/>
                </a:solidFill>
                <a:uFillTx/>
                <a:latin typeface="Arial"/>
                <a:ea typeface="Arial"/>
              </a:rPr>
              <a:t>Шляхом підвищення ставки оподаткування цьогоріч держбюджет має додатково отримати 7 мільярдів гривень прибутку. </a:t>
            </a:r>
            <a:endParaRPr b="0" lang="uk-UA" sz="20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8"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rmAutofit/>
          </a:bodyPr>
          <a:p>
            <a:pPr indent="0" algn="ctr">
              <a:lnSpc>
                <a:spcPct val="90000"/>
              </a:lnSpc>
              <a:buNone/>
              <a:tabLst>
                <a:tab algn="l" pos="0"/>
              </a:tabLst>
            </a:pPr>
            <a:r>
              <a:rPr b="1" lang="uk-UA" sz="4400" strike="noStrike" u="none">
                <a:solidFill>
                  <a:schemeClr val="dk1"/>
                </a:solidFill>
                <a:uFillTx/>
                <a:latin typeface="Calibri"/>
                <a:ea typeface="Calibri"/>
              </a:rPr>
              <a:t>ПОРЯДОК ОБЧИСЛЕННЯ ПОДАТКУ НА ПРИБУТОК ПІДПРИЄМСТВ ТА СПЛАТИ </a:t>
            </a:r>
            <a:endParaRPr b="0" lang="uk-UA" sz="4400" strike="noStrike" u="none">
              <a:solidFill>
                <a:srgbClr val="000000"/>
              </a:solidFill>
              <a:uFillTx/>
              <a:latin typeface="Arial"/>
            </a:endParaRPr>
          </a:p>
        </p:txBody>
      </p:sp>
      <p:sp>
        <p:nvSpPr>
          <p:cNvPr id="89" name="PlaceHolder 2"/>
          <p:cNvSpPr>
            <a:spLocks noGrp="1"/>
          </p:cNvSpPr>
          <p:nvPr>
            <p:ph/>
          </p:nvPr>
        </p:nvSpPr>
        <p:spPr>
          <a:xfrm>
            <a:off x="838080" y="1825560"/>
            <a:ext cx="11065320" cy="4858560"/>
          </a:xfrm>
          <a:prstGeom prst="rect">
            <a:avLst/>
          </a:prstGeom>
          <a:noFill/>
          <a:ln w="0">
            <a:noFill/>
          </a:ln>
        </p:spPr>
        <p:txBody>
          <a:bodyPr lIns="91440" rIns="91440" tIns="45720" bIns="45720" anchor="t">
            <a:normAutofit fontScale="70000" lnSpcReduction="19999"/>
          </a:bodyPr>
          <a:p>
            <a:pPr marL="228600" indent="-228600">
              <a:lnSpc>
                <a:spcPct val="90000"/>
              </a:lnSpc>
              <a:buClr>
                <a:srgbClr val="000000"/>
              </a:buClr>
              <a:buFont typeface="Arial"/>
              <a:buChar char="•"/>
            </a:pPr>
            <a:r>
              <a:rPr b="0" lang="uk-UA" sz="2800" strike="noStrike" u="none">
                <a:solidFill>
                  <a:schemeClr val="dk1"/>
                </a:solidFill>
                <a:uFillTx/>
                <a:latin typeface="Calibri"/>
                <a:ea typeface="Calibri"/>
              </a:rPr>
              <a:t>1. </a:t>
            </a:r>
            <a:r>
              <a:rPr b="0" lang="uk-UA" sz="2800" strike="noStrike" u="none">
                <a:solidFill>
                  <a:srgbClr val="ff0000"/>
                </a:solidFill>
                <a:uFillTx/>
                <a:latin typeface="Calibri"/>
                <a:ea typeface="Calibri"/>
              </a:rPr>
              <a:t>Податок нараховується платником самостійно.</a:t>
            </a:r>
            <a:endParaRPr b="0" lang="uk-UA" sz="2800" strike="noStrike" u="none">
              <a:solidFill>
                <a:srgbClr val="000000"/>
              </a:solidFill>
              <a:uFillTx/>
              <a:latin typeface="Arial"/>
            </a:endParaRPr>
          </a:p>
          <a:p>
            <a:pPr marL="228600" indent="-228600">
              <a:lnSpc>
                <a:spcPct val="90000"/>
              </a:lnSpc>
              <a:spcBef>
                <a:spcPts val="1001"/>
              </a:spcBef>
              <a:buClr>
                <a:srgbClr val="000000"/>
              </a:buClr>
              <a:buFont typeface="Arial"/>
              <a:buChar char="•"/>
            </a:pPr>
            <a:r>
              <a:rPr b="0" lang="uk-UA" sz="2800" strike="noStrike" u="none">
                <a:solidFill>
                  <a:schemeClr val="dk1"/>
                </a:solidFill>
                <a:uFillTx/>
                <a:latin typeface="Calibri"/>
                <a:ea typeface="Calibri"/>
              </a:rPr>
              <a:t>2. </a:t>
            </a:r>
            <a:r>
              <a:rPr b="0" lang="uk-UA" sz="2800" strike="noStrike" u="none">
                <a:solidFill>
                  <a:srgbClr val="ff0000"/>
                </a:solidFill>
                <a:uFillTx/>
                <a:latin typeface="Calibri"/>
                <a:ea typeface="Calibri"/>
              </a:rPr>
              <a:t>Відповідальність</a:t>
            </a:r>
            <a:r>
              <a:rPr b="0" lang="uk-UA" sz="2800" strike="noStrike" u="none">
                <a:solidFill>
                  <a:schemeClr val="dk1"/>
                </a:solidFill>
                <a:uFillTx/>
                <a:latin typeface="Calibri"/>
                <a:ea typeface="Calibri"/>
              </a:rPr>
              <a:t> за повноту утримання та своєчасність перерахування до бюджету податку покладається </a:t>
            </a:r>
            <a:r>
              <a:rPr b="0" lang="uk-UA" sz="2800" strike="noStrike" u="none">
                <a:solidFill>
                  <a:srgbClr val="ff0000"/>
                </a:solidFill>
                <a:uFillTx/>
                <a:latin typeface="Calibri"/>
                <a:ea typeface="Calibri"/>
              </a:rPr>
              <a:t>на платників податку</a:t>
            </a:r>
            <a:r>
              <a:rPr b="0" lang="uk-UA" sz="2800" strike="noStrike" u="none">
                <a:solidFill>
                  <a:schemeClr val="dk1"/>
                </a:solidFill>
                <a:uFillTx/>
                <a:latin typeface="Calibri"/>
                <a:ea typeface="Calibri"/>
              </a:rPr>
              <a:t>, які здійснюють відповідні виплати.</a:t>
            </a:r>
            <a:endParaRPr b="0" lang="uk-UA" sz="2800" strike="noStrike" u="none">
              <a:solidFill>
                <a:srgbClr val="000000"/>
              </a:solidFill>
              <a:uFillTx/>
              <a:latin typeface="Arial"/>
            </a:endParaRPr>
          </a:p>
          <a:p>
            <a:pPr marL="228600" indent="-228600">
              <a:lnSpc>
                <a:spcPct val="90000"/>
              </a:lnSpc>
              <a:spcBef>
                <a:spcPts val="1001"/>
              </a:spcBef>
              <a:buClr>
                <a:srgbClr val="000000"/>
              </a:buClr>
              <a:buFont typeface="Arial"/>
              <a:buChar char="•"/>
            </a:pPr>
            <a:r>
              <a:rPr b="0" i="1" lang="uk-UA" sz="2800" strike="noStrike" u="none">
                <a:solidFill>
                  <a:schemeClr val="dk1"/>
                </a:solidFill>
                <a:uFillTx/>
                <a:latin typeface="Calibri"/>
                <a:ea typeface="Calibri"/>
              </a:rPr>
              <a:t>3. </a:t>
            </a:r>
            <a:r>
              <a:rPr b="0" i="1" lang="uk-UA" sz="2800" strike="noStrike" u="none">
                <a:solidFill>
                  <a:srgbClr val="ff0000"/>
                </a:solidFill>
                <a:uFillTx/>
                <a:latin typeface="Calibri"/>
                <a:ea typeface="Calibri"/>
              </a:rPr>
              <a:t>Податковими (звітними) періодами</a:t>
            </a:r>
            <a:r>
              <a:rPr b="0" lang="uk-UA" sz="2800" strike="noStrike" u="none">
                <a:solidFill>
                  <a:schemeClr val="dk1"/>
                </a:solidFill>
                <a:uFillTx/>
                <a:latin typeface="Calibri"/>
                <a:ea typeface="Calibri"/>
              </a:rPr>
              <a:t> є календарні: </a:t>
            </a:r>
            <a:r>
              <a:rPr b="0" i="1" lang="uk-UA" sz="2800" strike="noStrike" u="none">
                <a:solidFill>
                  <a:srgbClr val="ff0000"/>
                </a:solidFill>
                <a:uFillTx/>
                <a:latin typeface="Calibri"/>
                <a:ea typeface="Calibri"/>
              </a:rPr>
              <a:t>квартал, півріччя, три квартали, рік</a:t>
            </a:r>
            <a:r>
              <a:rPr b="0" lang="uk-UA" sz="2800" strike="noStrike" u="none">
                <a:solidFill>
                  <a:srgbClr val="ff0000"/>
                </a:solidFill>
                <a:uFillTx/>
                <a:latin typeface="Calibri"/>
                <a:ea typeface="Calibri"/>
              </a:rPr>
              <a:t> </a:t>
            </a:r>
            <a:r>
              <a:rPr b="0" lang="uk-UA" sz="2800" strike="noStrike" u="none">
                <a:solidFill>
                  <a:schemeClr val="dk1"/>
                </a:solidFill>
                <a:uFillTx/>
                <a:latin typeface="Calibri"/>
                <a:ea typeface="Calibri"/>
              </a:rPr>
              <a:t>(податкова декларація розраховується наростаючим підсумком). </a:t>
            </a:r>
            <a:endParaRPr b="0" lang="uk-UA" sz="2800" strike="noStrike" u="none">
              <a:solidFill>
                <a:srgbClr val="000000"/>
              </a:solidFill>
              <a:uFillTx/>
              <a:latin typeface="Arial"/>
            </a:endParaRPr>
          </a:p>
          <a:p>
            <a:pPr marL="228600" indent="-228600">
              <a:lnSpc>
                <a:spcPct val="90000"/>
              </a:lnSpc>
              <a:spcBef>
                <a:spcPts val="1001"/>
              </a:spcBef>
              <a:buClr>
                <a:srgbClr val="000000"/>
              </a:buClr>
              <a:buFont typeface="Arial"/>
              <a:buChar char="•"/>
            </a:pPr>
            <a:r>
              <a:rPr b="0" lang="uk-UA" sz="2800" strike="noStrike" u="none">
                <a:solidFill>
                  <a:schemeClr val="dk1"/>
                </a:solidFill>
                <a:uFillTx/>
                <a:latin typeface="Calibri"/>
                <a:ea typeface="Calibri"/>
              </a:rPr>
              <a:t>Податковий (звітний) період починається з першого календарного дня податкового (звітного) періоду і закінчується останнім календарним днем податкового (звітного) періоду, крім:</a:t>
            </a:r>
            <a:endParaRPr b="0" lang="uk-UA" sz="2800" strike="noStrike" u="none">
              <a:solidFill>
                <a:srgbClr val="000000"/>
              </a:solidFill>
              <a:uFillTx/>
              <a:latin typeface="Arial"/>
            </a:endParaRPr>
          </a:p>
          <a:p>
            <a:pPr marL="228600" indent="-228600">
              <a:lnSpc>
                <a:spcPct val="90000"/>
              </a:lnSpc>
              <a:spcBef>
                <a:spcPts val="1001"/>
              </a:spcBef>
              <a:buClr>
                <a:srgbClr val="000000"/>
              </a:buClr>
              <a:buFont typeface="Arial"/>
              <a:buChar char="•"/>
            </a:pPr>
            <a:r>
              <a:rPr b="0" lang="uk-UA" sz="2800" strike="noStrike" u="none">
                <a:solidFill>
                  <a:schemeClr val="dk1"/>
                </a:solidFill>
                <a:uFillTx/>
                <a:latin typeface="Calibri"/>
                <a:ea typeface="Calibri"/>
              </a:rPr>
              <a:t>а) виробників сільськогосподарської продукції – річний податковий (звітний) період (з 1 липня минулого звітного року і закінчується 30 червня поточного звітного року);</a:t>
            </a:r>
            <a:endParaRPr b="0" lang="uk-UA" sz="2800" strike="noStrike" u="none">
              <a:solidFill>
                <a:srgbClr val="000000"/>
              </a:solidFill>
              <a:uFillTx/>
              <a:latin typeface="Arial"/>
            </a:endParaRPr>
          </a:p>
          <a:p>
            <a:pPr indent="0">
              <a:lnSpc>
                <a:spcPct val="90000"/>
              </a:lnSpc>
              <a:spcBef>
                <a:spcPts val="1001"/>
              </a:spcBef>
              <a:buNone/>
              <a:tabLst>
                <a:tab algn="l" pos="0"/>
              </a:tabLst>
            </a:pPr>
            <a:r>
              <a:rPr b="0" lang="uk-UA" sz="2800" strike="noStrike" u="none">
                <a:solidFill>
                  <a:schemeClr val="dk1"/>
                </a:solidFill>
                <a:uFillTx/>
                <a:latin typeface="Calibri"/>
                <a:ea typeface="Calibri"/>
              </a:rPr>
              <a:t>Для цілей оподаткування податком на прибуток до підприємств, основною діяльністю яких є виробництво сільськогосподарської продукції, належать підприємства, дохід яких від продажу сільськогосподарської продукції власного виробництва за попередній податковий (звітний) рік перевищує 50 відсотків загальної суми доходу</a:t>
            </a:r>
            <a:endParaRPr b="0" lang="uk-UA" sz="2800" strike="noStrike" u="none">
              <a:solidFill>
                <a:srgbClr val="000000"/>
              </a:solidFill>
              <a:uFillTx/>
              <a:latin typeface="Arial"/>
            </a:endParaRPr>
          </a:p>
          <a:p>
            <a:pPr marL="228600" indent="-228600">
              <a:lnSpc>
                <a:spcPct val="90000"/>
              </a:lnSpc>
              <a:spcBef>
                <a:spcPts val="1001"/>
              </a:spcBef>
              <a:buClr>
                <a:srgbClr val="000000"/>
              </a:buClr>
              <a:buFont typeface="Arial"/>
              <a:buChar char="•"/>
              <a:tabLst>
                <a:tab algn="l" pos="0"/>
              </a:tabLst>
            </a:pPr>
            <a:r>
              <a:rPr b="0" lang="uk-UA" sz="2800" strike="noStrike" u="none">
                <a:solidFill>
                  <a:schemeClr val="dk1"/>
                </a:solidFill>
                <a:uFillTx/>
                <a:latin typeface="Calibri"/>
                <a:ea typeface="Calibri"/>
              </a:rPr>
              <a:t>б) у разі якщо особа ставиться на облік контролюючим органом як платник податку протягом податкового (звітного) періоду – з дати, на яку припадає початок такого обліку, і закінчується останнім календарним днем такого податкового (звітного) періоду;</a:t>
            </a:r>
            <a:endParaRPr b="0" lang="uk-UA" sz="2800" strike="noStrike" u="none">
              <a:solidFill>
                <a:srgbClr val="000000"/>
              </a:solidFill>
              <a:uFillTx/>
              <a:latin typeface="Arial"/>
            </a:endParaRPr>
          </a:p>
          <a:p>
            <a:pPr marL="228600" indent="-228600">
              <a:lnSpc>
                <a:spcPct val="90000"/>
              </a:lnSpc>
              <a:spcBef>
                <a:spcPts val="1001"/>
              </a:spcBef>
              <a:buClr>
                <a:srgbClr val="000000"/>
              </a:buClr>
              <a:buFont typeface="Arial"/>
              <a:buChar char="•"/>
              <a:tabLst>
                <a:tab algn="l" pos="0"/>
              </a:tabLst>
            </a:pPr>
            <a:r>
              <a:rPr b="0" lang="uk-UA" sz="2800" strike="noStrike" u="none">
                <a:solidFill>
                  <a:schemeClr val="dk1"/>
                </a:solidFill>
                <a:uFillTx/>
                <a:latin typeface="Calibri"/>
                <a:ea typeface="Calibri"/>
              </a:rPr>
              <a:t>в) якщо платник податку ліквідується – останнім податковим (звітним) періодом вважається період, на який припадає дата ліквідації.</a:t>
            </a:r>
            <a:endParaRPr b="0" lang="uk-UA" sz="2800" strike="noStrike" u="none">
              <a:solidFill>
                <a:srgbClr val="000000"/>
              </a:solidFill>
              <a:uFillTx/>
              <a:latin typeface="Arial"/>
            </a:endParaRPr>
          </a:p>
          <a:p>
            <a:pPr indent="0">
              <a:lnSpc>
                <a:spcPct val="90000"/>
              </a:lnSpc>
              <a:spcBef>
                <a:spcPts val="1001"/>
              </a:spcBef>
              <a:buNone/>
              <a:tabLst>
                <a:tab algn="l" pos="0"/>
              </a:tabLst>
            </a:pPr>
            <a:endParaRPr b="0" lang="uk-UA" sz="28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rmAutofit/>
          </a:bodyPr>
          <a:p>
            <a:pPr indent="0" algn="ctr">
              <a:lnSpc>
                <a:spcPct val="90000"/>
              </a:lnSpc>
              <a:buNone/>
              <a:tabLst>
                <a:tab algn="l" pos="0"/>
              </a:tabLst>
            </a:pPr>
            <a:r>
              <a:rPr b="1" lang="uk-UA" sz="4400" strike="noStrike" u="none">
                <a:solidFill>
                  <a:schemeClr val="dk1"/>
                </a:solidFill>
                <a:uFillTx/>
                <a:latin typeface="Calibri"/>
                <a:ea typeface="Calibri"/>
              </a:rPr>
              <a:t>Річний податковий (звітний) період</a:t>
            </a:r>
            <a:endParaRPr b="0" lang="uk-UA" sz="4400" strike="noStrike" u="none">
              <a:solidFill>
                <a:srgbClr val="000000"/>
              </a:solidFill>
              <a:uFillTx/>
              <a:latin typeface="Arial"/>
            </a:endParaRPr>
          </a:p>
        </p:txBody>
      </p:sp>
      <p:sp>
        <p:nvSpPr>
          <p:cNvPr id="91" name="PlaceHolder 2"/>
          <p:cNvSpPr>
            <a:spLocks noGrp="1"/>
          </p:cNvSpPr>
          <p:nvPr>
            <p:ph/>
          </p:nvPr>
        </p:nvSpPr>
        <p:spPr>
          <a:xfrm>
            <a:off x="838080" y="1466280"/>
            <a:ext cx="10515240" cy="5026320"/>
          </a:xfrm>
          <a:prstGeom prst="rect">
            <a:avLst/>
          </a:prstGeom>
          <a:noFill/>
          <a:ln w="0">
            <a:noFill/>
          </a:ln>
        </p:spPr>
        <p:txBody>
          <a:bodyPr lIns="91440" rIns="91440" tIns="45720" bIns="45720" anchor="t">
            <a:normAutofit fontScale="92500" lnSpcReduction="9999"/>
          </a:bodyPr>
          <a:p>
            <a:pPr marL="228600" indent="-228600">
              <a:lnSpc>
                <a:spcPct val="90000"/>
              </a:lnSpc>
              <a:buClr>
                <a:srgbClr val="000000"/>
              </a:buClr>
              <a:buFont typeface="Arial"/>
              <a:buChar char="•"/>
            </a:pPr>
            <a:r>
              <a:rPr b="0" lang="uk-UA" sz="2800" strike="noStrike" u="none">
                <a:solidFill>
                  <a:schemeClr val="dk1"/>
                </a:solidFill>
                <a:uFillTx/>
                <a:latin typeface="Calibri"/>
                <a:ea typeface="Calibri"/>
              </a:rPr>
              <a:t>а) платники податку, які зареєстровані протягом звітного (податкового) року (новостворені), що сплачують податок на прибуток на підставі річної податкової декларації за період діяльності у звітному (податковому) році;</a:t>
            </a:r>
            <a:endParaRPr b="0" lang="uk-UA" sz="2800" strike="noStrike" u="none">
              <a:solidFill>
                <a:srgbClr val="000000"/>
              </a:solidFill>
              <a:uFillTx/>
              <a:latin typeface="Arial"/>
            </a:endParaRPr>
          </a:p>
          <a:p>
            <a:pPr marL="228600" indent="-228600">
              <a:lnSpc>
                <a:spcPct val="90000"/>
              </a:lnSpc>
              <a:spcBef>
                <a:spcPts val="1001"/>
              </a:spcBef>
              <a:buClr>
                <a:srgbClr val="000000"/>
              </a:buClr>
              <a:buFont typeface="Arial"/>
              <a:buChar char="•"/>
            </a:pPr>
            <a:r>
              <a:rPr b="0" lang="uk-UA" sz="2800" strike="noStrike" u="none">
                <a:solidFill>
                  <a:schemeClr val="dk1"/>
                </a:solidFill>
                <a:uFillTx/>
                <a:latin typeface="Calibri"/>
                <a:ea typeface="Calibri"/>
              </a:rPr>
              <a:t>б) виробників сільськогосподарської продукції;</a:t>
            </a:r>
            <a:endParaRPr b="0" lang="uk-UA" sz="2800" strike="noStrike" u="none">
              <a:solidFill>
                <a:srgbClr val="000000"/>
              </a:solidFill>
              <a:uFillTx/>
              <a:latin typeface="Arial"/>
            </a:endParaRPr>
          </a:p>
          <a:p>
            <a:pPr marL="228600" indent="-228600">
              <a:lnSpc>
                <a:spcPct val="90000"/>
              </a:lnSpc>
              <a:spcBef>
                <a:spcPts val="1001"/>
              </a:spcBef>
              <a:buClr>
                <a:srgbClr val="000000"/>
              </a:buClr>
              <a:buFont typeface="Arial"/>
              <a:buChar char="•"/>
            </a:pPr>
            <a:r>
              <a:rPr b="0" lang="uk-UA" sz="2800" strike="noStrike" u="none">
                <a:solidFill>
                  <a:schemeClr val="dk1"/>
                </a:solidFill>
                <a:uFillTx/>
                <a:latin typeface="Calibri"/>
                <a:ea typeface="Calibri"/>
              </a:rPr>
              <a:t>в) платників податку, у яких </a:t>
            </a:r>
            <a:r>
              <a:rPr b="0" lang="uk-UA" sz="2800" strike="noStrike" u="none">
                <a:solidFill>
                  <a:srgbClr val="ff0000"/>
                </a:solidFill>
                <a:uFillTx/>
                <a:latin typeface="Calibri"/>
                <a:ea typeface="Calibri"/>
              </a:rPr>
              <a:t>річний дохід </a:t>
            </a:r>
            <a:r>
              <a:rPr b="0" lang="uk-UA" sz="2800" strike="noStrike" u="none">
                <a:solidFill>
                  <a:schemeClr val="dk1"/>
                </a:solidFill>
                <a:uFillTx/>
                <a:latin typeface="Calibri"/>
                <a:ea typeface="Calibri"/>
              </a:rPr>
              <a:t>від будь-якої діяльності (за вирахуванням непрямих податків), визначений за показниками Звіту про фінансові результати (Звіту про сукупний дохід), за попередній річний звітний (податковий) період, </a:t>
            </a:r>
            <a:r>
              <a:rPr b="0" lang="uk-UA" sz="2800" strike="noStrike" u="none">
                <a:solidFill>
                  <a:srgbClr val="ff0000"/>
                </a:solidFill>
                <a:uFillTx/>
                <a:latin typeface="Calibri"/>
                <a:ea typeface="Calibri"/>
              </a:rPr>
              <a:t>не перевищує 40 мільйонів </a:t>
            </a:r>
            <a:r>
              <a:rPr b="0" lang="uk-UA" sz="2800" strike="noStrike" u="none">
                <a:solidFill>
                  <a:schemeClr val="dk1"/>
                </a:solidFill>
                <a:uFillTx/>
                <a:latin typeface="Calibri"/>
                <a:ea typeface="Calibri"/>
              </a:rPr>
              <a:t>гривень. При цьому до річного доходу від будь-якої діяльності (за вирахуванням непрямих податків), визначеного за показниками Звіту про фінансові результати (Звіту про сукупний дохід), включається дохід (виручка) від реалізації продукції (товарів, робіт, послуг), інші операційні доходи, фінансові доходи та інші доходи.</a:t>
            </a:r>
            <a:endParaRPr b="0" lang="uk-UA" sz="28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2" name="PlaceHolder 1"/>
          <p:cNvSpPr>
            <a:spLocks noGrp="1"/>
          </p:cNvSpPr>
          <p:nvPr>
            <p:ph type="title"/>
          </p:nvPr>
        </p:nvSpPr>
        <p:spPr>
          <a:xfrm>
            <a:off x="838080" y="0"/>
            <a:ext cx="10515240" cy="977040"/>
          </a:xfrm>
          <a:prstGeom prst="rect">
            <a:avLst/>
          </a:prstGeom>
          <a:noFill/>
          <a:ln w="0">
            <a:noFill/>
          </a:ln>
        </p:spPr>
        <p:txBody>
          <a:bodyPr lIns="91440" rIns="91440" tIns="45720" bIns="45720" anchor="ctr">
            <a:normAutofit/>
          </a:bodyPr>
          <a:p>
            <a:pPr indent="0" algn="ctr">
              <a:lnSpc>
                <a:spcPct val="90000"/>
              </a:lnSpc>
              <a:buNone/>
              <a:tabLst>
                <a:tab algn="l" pos="0"/>
              </a:tabLst>
            </a:pPr>
            <a:r>
              <a:rPr b="1" lang="uk-UA" sz="4400" strike="noStrike" u="none">
                <a:solidFill>
                  <a:schemeClr val="dk1"/>
                </a:solidFill>
                <a:uFillTx/>
                <a:latin typeface="Calibri"/>
                <a:ea typeface="Calibri"/>
              </a:rPr>
              <a:t>ЗВІЛЬНЕННЯ ВІД ОПОДАТКУВАННЯ</a:t>
            </a:r>
            <a:endParaRPr b="0" lang="uk-UA" sz="4400" strike="noStrike" u="none">
              <a:solidFill>
                <a:srgbClr val="000000"/>
              </a:solidFill>
              <a:uFillTx/>
              <a:latin typeface="Arial"/>
            </a:endParaRPr>
          </a:p>
        </p:txBody>
      </p:sp>
      <p:sp>
        <p:nvSpPr>
          <p:cNvPr id="93" name="PlaceHolder 2"/>
          <p:cNvSpPr>
            <a:spLocks noGrp="1"/>
          </p:cNvSpPr>
          <p:nvPr>
            <p:ph/>
          </p:nvPr>
        </p:nvSpPr>
        <p:spPr>
          <a:xfrm>
            <a:off x="0" y="671400"/>
            <a:ext cx="12191760" cy="5515200"/>
          </a:xfrm>
          <a:prstGeom prst="rect">
            <a:avLst/>
          </a:prstGeom>
          <a:noFill/>
          <a:ln w="0">
            <a:noFill/>
          </a:ln>
        </p:spPr>
        <p:txBody>
          <a:bodyPr lIns="91440" rIns="91440" tIns="45720" bIns="45720" anchor="t">
            <a:noAutofit/>
          </a:bodyPr>
          <a:p>
            <a:pPr marL="228600" indent="-228600">
              <a:lnSpc>
                <a:spcPct val="90000"/>
              </a:lnSpc>
              <a:buClr>
                <a:srgbClr val="000000"/>
              </a:buClr>
              <a:buFont typeface="Arial"/>
              <a:buChar char="•"/>
            </a:pPr>
            <a:r>
              <a:rPr b="0" lang="uk-UA" sz="1800" strike="noStrike" u="none">
                <a:solidFill>
                  <a:schemeClr val="dk1"/>
                </a:solidFill>
                <a:uFillTx/>
                <a:latin typeface="Calibri"/>
                <a:ea typeface="Calibri"/>
              </a:rPr>
              <a:t>– </a:t>
            </a:r>
            <a:r>
              <a:rPr b="0" lang="uk-UA" sz="1800" strike="noStrike" u="none">
                <a:solidFill>
                  <a:schemeClr val="dk1"/>
                </a:solidFill>
                <a:uFillTx/>
                <a:latin typeface="Calibri"/>
                <a:ea typeface="Calibri"/>
              </a:rPr>
              <a:t>прибуток підприємств та організацій, які засновані громадськими організаціями інвалідів і є їх повною власністю, отриманий від продажу (постачання) товарів, виконання робіт і надання послуг, крім підакцизних товарів, послуг із поставки підакцизних товарів, отриманих у межах договорів комісії (консигнації), поруки, доручення, довірчого управління, інших цивільно-правових договорів, що уповноважують такого платника податку здійснювати постачання товарів від імені та за дорученням іншої особи без передачі права власності на такі товари, де протягом попереднього звітного (податкового) періоду кількість інвалідів, які мають там основне місце роботи, становить не менш як 50 відсотків середньооблікової чисельності штатних працівників облікового складу за умови, що фонд оплати праці таких інвалідів становить протягом звітного періоду не менш як 25 відсотків суми загальних витрат на оплату праці.</a:t>
            </a:r>
            <a:endParaRPr b="0" lang="uk-UA" sz="1800" strike="noStrike" u="none">
              <a:solidFill>
                <a:srgbClr val="000000"/>
              </a:solidFill>
              <a:uFillTx/>
              <a:latin typeface="Arial"/>
            </a:endParaRPr>
          </a:p>
          <a:p>
            <a:pPr marL="228600" indent="-228600">
              <a:lnSpc>
                <a:spcPct val="90000"/>
              </a:lnSpc>
              <a:spcBef>
                <a:spcPts val="1001"/>
              </a:spcBef>
              <a:buClr>
                <a:srgbClr val="000000"/>
              </a:buClr>
              <a:buFont typeface="Arial"/>
              <a:buChar char="•"/>
            </a:pPr>
            <a:r>
              <a:rPr b="0" lang="uk-UA" sz="1800" strike="noStrike" u="none">
                <a:solidFill>
                  <a:schemeClr val="dk1"/>
                </a:solidFill>
                <a:uFillTx/>
                <a:latin typeface="Calibri"/>
                <a:ea typeface="Calibri"/>
              </a:rPr>
              <a:t>– </a:t>
            </a:r>
            <a:r>
              <a:rPr b="0" lang="uk-UA" sz="1800" strike="noStrike" u="none">
                <a:solidFill>
                  <a:schemeClr val="dk1"/>
                </a:solidFill>
                <a:uFillTx/>
                <a:latin typeface="Calibri"/>
                <a:ea typeface="Calibri"/>
              </a:rPr>
              <a:t>на період підготовки до зняття і зняття з експлуатації енергоблоків Чорнобильської АЕС та перетворення об’єкта "Укриття" на екологічно безпечну систему звільняється від оподаткування прибуток Чорнобильської АЕС, якщо такі кошти використовуються на фінансування робіт з підготовки до зняття і зняття Чорнобильської АЕС з експлуатації та перетворення об’єкта "Укриття" на екологічно безпечну систему.</a:t>
            </a:r>
            <a:endParaRPr b="0" lang="uk-UA" sz="1800" strike="noStrike" u="none">
              <a:solidFill>
                <a:srgbClr val="000000"/>
              </a:solidFill>
              <a:uFillTx/>
              <a:latin typeface="Arial"/>
            </a:endParaRPr>
          </a:p>
          <a:p>
            <a:pPr marL="228600" indent="-228600">
              <a:lnSpc>
                <a:spcPct val="90000"/>
              </a:lnSpc>
              <a:spcBef>
                <a:spcPts val="1001"/>
              </a:spcBef>
              <a:buClr>
                <a:srgbClr val="000000"/>
              </a:buClr>
              <a:buFont typeface="Arial"/>
              <a:buChar char="•"/>
            </a:pPr>
            <a:r>
              <a:rPr b="0" lang="uk-UA" sz="1800" strike="noStrike" u="none">
                <a:solidFill>
                  <a:schemeClr val="dk1"/>
                </a:solidFill>
                <a:uFillTx/>
                <a:latin typeface="Calibri"/>
                <a:ea typeface="Calibri"/>
              </a:rPr>
              <a:t>– </a:t>
            </a:r>
            <a:r>
              <a:rPr b="0" lang="uk-UA" sz="1800" strike="noStrike" u="none">
                <a:solidFill>
                  <a:schemeClr val="dk1"/>
                </a:solidFill>
                <a:uFillTx/>
                <a:latin typeface="Calibri"/>
                <a:ea typeface="Calibri"/>
              </a:rPr>
              <a:t>прибуток підприємств, отриманий за рахунок міжнародної технічної допомоги або за рахунок коштів, які передбачаються в державному бюджеті як внесок України до Чорнобильського фонду "Укриття" для реалізації міжнародної програми - Плану здійснення заходів на об’єкті "Укриття" відповідно до положень </a:t>
            </a:r>
            <a:r>
              <a:rPr b="0" lang="uk-UA" sz="1800" strike="noStrike" u="sng">
                <a:solidFill>
                  <a:schemeClr val="hlink"/>
                </a:solidFill>
                <a:uFillTx/>
                <a:latin typeface="Calibri"/>
                <a:ea typeface="Calibri"/>
                <a:hlinkClick r:id="rId1"/>
              </a:rPr>
              <a:t>Рамкової угоди між Україною та Європейським банком реконструкції та розвитку стосовно діяльності Чорнобильського фонду "Укриття" в Україні</a:t>
            </a:r>
            <a:r>
              <a:rPr b="0" lang="uk-UA" sz="1800" strike="noStrike" u="none">
                <a:solidFill>
                  <a:schemeClr val="dk1"/>
                </a:solidFill>
                <a:uFillTx/>
                <a:latin typeface="Calibri"/>
                <a:ea typeface="Calibri"/>
              </a:rPr>
              <a:t>, для подальшої експлуатації, підготовки до зняття і зняття енергоблоків Чорнобильської АЕС з експлуатації, перетворення об’єкта "Укриття" на екологічно безпечну систему та забезпечення соціального захисту персоналу Чорнобильської АЕС.</a:t>
            </a:r>
            <a:endParaRPr b="0" lang="uk-UA" sz="1800" strike="noStrike" u="none">
              <a:solidFill>
                <a:srgbClr val="000000"/>
              </a:solidFill>
              <a:uFillTx/>
              <a:latin typeface="Arial"/>
            </a:endParaRPr>
          </a:p>
          <a:p>
            <a:pPr marL="228600" indent="-228600">
              <a:lnSpc>
                <a:spcPct val="90000"/>
              </a:lnSpc>
              <a:spcBef>
                <a:spcPts val="1001"/>
              </a:spcBef>
              <a:buClr>
                <a:srgbClr val="000000"/>
              </a:buClr>
              <a:buFont typeface="Arial"/>
              <a:buChar char="•"/>
            </a:pPr>
            <a:r>
              <a:rPr b="0" lang="uk-UA" sz="1800" strike="noStrike" u="none">
                <a:solidFill>
                  <a:schemeClr val="dk1"/>
                </a:solidFill>
                <a:uFillTx/>
                <a:latin typeface="Calibri"/>
                <a:ea typeface="Calibri"/>
              </a:rPr>
              <a:t>звільняється від оподаткування прибуток учасника індустріального парку, включеного до Реєстру індустріальних парків, від здійснення господарської діяльності у сферах переробної промисловості; у сфері збирання, оброблення й видалення відходів; відновлення матеріалів, крім захоронення відходів, або науково-дослідної діяльності виключно на території (в межах) індустріального парку, протягом 10 послідовних років.</a:t>
            </a:r>
            <a:endParaRPr b="0" lang="uk-UA" sz="18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 name="PlaceHolder 1"/>
          <p:cNvSpPr>
            <a:spLocks noGrp="1"/>
          </p:cNvSpPr>
          <p:nvPr>
            <p:ph type="title"/>
          </p:nvPr>
        </p:nvSpPr>
        <p:spPr>
          <a:xfrm>
            <a:off x="838080" y="365040"/>
            <a:ext cx="10515240" cy="2078280"/>
          </a:xfrm>
          <a:prstGeom prst="rect">
            <a:avLst/>
          </a:prstGeom>
          <a:noFill/>
          <a:ln w="0">
            <a:noFill/>
          </a:ln>
        </p:spPr>
        <p:txBody>
          <a:bodyPr lIns="91440" rIns="91440" tIns="45720" bIns="45720" anchor="ctr">
            <a:normAutofit fontScale="92500" lnSpcReduction="19999"/>
          </a:bodyPr>
          <a:p>
            <a:pPr indent="0" algn="ctr">
              <a:lnSpc>
                <a:spcPct val="90000"/>
              </a:lnSpc>
              <a:buNone/>
              <a:tabLst>
                <a:tab algn="l" pos="0"/>
              </a:tabLst>
            </a:pPr>
            <a:r>
              <a:rPr b="1" lang="uk-UA" sz="4400" strike="noStrike" u="none">
                <a:solidFill>
                  <a:schemeClr val="dk1"/>
                </a:solidFill>
                <a:uFillTx/>
                <a:latin typeface="Calibri"/>
                <a:ea typeface="Calibri"/>
              </a:rPr>
              <a:t>РІЗНИЦІ, ЯКІ ВИНИКАЮТЬ ПРИ НАРАХУВАННІ АМОРТИЗАЦІЇ НЕОБОРОТНИХ АКТИВІВ </a:t>
            </a:r>
            <a:br>
              <a:rPr sz="4400"/>
            </a:br>
            <a:r>
              <a:rPr b="1" lang="uk-UA" sz="4400" strike="noStrike" u="none">
                <a:solidFill>
                  <a:schemeClr val="dk1"/>
                </a:solidFill>
                <a:uFillTx/>
                <a:latin typeface="Calibri"/>
                <a:ea typeface="Calibri"/>
              </a:rPr>
              <a:t>Стаття 138.</a:t>
            </a:r>
            <a:br>
              <a:rPr sz="4400"/>
            </a:br>
            <a:endParaRPr b="0" lang="uk-UA" sz="4400" strike="noStrike" u="none">
              <a:solidFill>
                <a:srgbClr val="000000"/>
              </a:solidFill>
              <a:uFillTx/>
              <a:latin typeface="Arial"/>
            </a:endParaRPr>
          </a:p>
        </p:txBody>
      </p:sp>
      <p:sp>
        <p:nvSpPr>
          <p:cNvPr id="95" name="PlaceHolder 2"/>
          <p:cNvSpPr>
            <a:spLocks noGrp="1"/>
          </p:cNvSpPr>
          <p:nvPr>
            <p:ph/>
          </p:nvPr>
        </p:nvSpPr>
        <p:spPr>
          <a:xfrm>
            <a:off x="838080" y="2743200"/>
            <a:ext cx="10515240" cy="1479240"/>
          </a:xfrm>
          <a:prstGeom prst="rect">
            <a:avLst/>
          </a:prstGeom>
          <a:noFill/>
          <a:ln w="0">
            <a:noFill/>
          </a:ln>
        </p:spPr>
        <p:txBody>
          <a:bodyPr lIns="91440" rIns="91440" tIns="45720" bIns="45720" anchor="t">
            <a:normAutofit/>
          </a:bodyPr>
          <a:p>
            <a:pPr marL="228600" indent="-228600">
              <a:lnSpc>
                <a:spcPct val="90000"/>
              </a:lnSpc>
              <a:buClr>
                <a:srgbClr val="000000"/>
              </a:buClr>
              <a:buFont typeface="Arial"/>
              <a:buChar char="•"/>
            </a:pPr>
            <a:r>
              <a:rPr b="0" lang="uk-UA" sz="2800" strike="noStrike" u="sng">
                <a:solidFill>
                  <a:schemeClr val="hlink"/>
                </a:solidFill>
                <a:uFillTx/>
                <a:latin typeface="Calibri"/>
                <a:ea typeface="Calibri"/>
                <a:hlinkClick r:id="rId1"/>
              </a:rPr>
              <a:t>https://www.youtube.com/watch?v=iR2JEZ9bwBk</a:t>
            </a:r>
            <a:endParaRPr b="0" lang="uk-UA" sz="2800" strike="noStrike" u="none">
              <a:solidFill>
                <a:srgbClr val="000000"/>
              </a:solidFill>
              <a:uFillTx/>
              <a:latin typeface="Arial"/>
            </a:endParaRPr>
          </a:p>
          <a:p>
            <a:pPr marL="228600" indent="-228600">
              <a:lnSpc>
                <a:spcPct val="90000"/>
              </a:lnSpc>
              <a:spcBef>
                <a:spcPts val="1001"/>
              </a:spcBef>
              <a:buClr>
                <a:srgbClr val="000000"/>
              </a:buClr>
              <a:buFont typeface="Arial"/>
              <a:buChar char="•"/>
            </a:pPr>
            <a:r>
              <a:rPr b="0" lang="uk-UA" sz="2800" strike="noStrike" u="none">
                <a:solidFill>
                  <a:schemeClr val="dk1"/>
                </a:solidFill>
                <a:uFillTx/>
                <a:latin typeface="Calibri"/>
                <a:ea typeface="Calibri"/>
              </a:rPr>
              <a:t>Податкові різниці у випуску №179 з Кавин</a:t>
            </a:r>
            <a:endParaRPr b="0" lang="uk-UA" sz="2800" strike="noStrike" u="none">
              <a:solidFill>
                <a:srgbClr val="000000"/>
              </a:solidFill>
              <a:uFillTx/>
              <a:latin typeface="Arial"/>
            </a:endParaRPr>
          </a:p>
          <a:p>
            <a:pPr indent="0">
              <a:lnSpc>
                <a:spcPct val="90000"/>
              </a:lnSpc>
              <a:spcBef>
                <a:spcPts val="1001"/>
              </a:spcBef>
              <a:buNone/>
              <a:tabLst>
                <a:tab algn="l" pos="0"/>
              </a:tabLst>
            </a:pPr>
            <a:endParaRPr b="0" lang="uk-UA" sz="2800" strike="noStrike" u="none">
              <a:solidFill>
                <a:srgbClr val="000000"/>
              </a:solidFill>
              <a:uFillTx/>
              <a:latin typeface="Arial"/>
            </a:endParaRPr>
          </a:p>
          <a:p>
            <a:pPr marL="228600" indent="-50760">
              <a:lnSpc>
                <a:spcPct val="90000"/>
              </a:lnSpc>
              <a:spcBef>
                <a:spcPts val="1001"/>
              </a:spcBef>
              <a:buNone/>
              <a:tabLst>
                <a:tab algn="l" pos="0"/>
              </a:tabLst>
            </a:pPr>
            <a:endParaRPr b="0" lang="uk-UA" sz="2800" strike="noStrike" u="none">
              <a:solidFill>
                <a:srgbClr val="000000"/>
              </a:solidFill>
              <a:uFillTx/>
              <a:latin typeface="Arial"/>
            </a:endParaRPr>
          </a:p>
        </p:txBody>
      </p:sp>
      <p:sp>
        <p:nvSpPr>
          <p:cNvPr id="96" name="Google Shape;170;p15"/>
          <p:cNvSpPr/>
          <p:nvPr/>
        </p:nvSpPr>
        <p:spPr>
          <a:xfrm>
            <a:off x="504360" y="4139640"/>
            <a:ext cx="11166480" cy="1995480"/>
          </a:xfrm>
          <a:prstGeom prst="rect">
            <a:avLst/>
          </a:prstGeom>
          <a:noFill/>
          <a:ln w="0">
            <a:noFill/>
          </a:ln>
        </p:spPr>
        <p:style>
          <a:lnRef idx="0"/>
          <a:fillRef idx="0"/>
          <a:effectRef idx="0"/>
          <a:fontRef idx="minor"/>
        </p:style>
        <p:txBody>
          <a:bodyPr anchor="t">
            <a:spAutoFit/>
          </a:bodyPr>
          <a:p>
            <a:pPr algn="just">
              <a:lnSpc>
                <a:spcPct val="100000"/>
              </a:lnSpc>
              <a:tabLst>
                <a:tab algn="l" pos="0"/>
              </a:tabLst>
            </a:pPr>
            <a:r>
              <a:rPr b="0" lang="uk-UA" sz="2500" strike="noStrike" u="none">
                <a:solidFill>
                  <a:srgbClr val="ff0000"/>
                </a:solidFill>
                <a:uFillTx/>
                <a:latin typeface="Arial"/>
                <a:ea typeface="Arial"/>
              </a:rPr>
              <a:t>Податкові різниці </a:t>
            </a:r>
            <a:r>
              <a:rPr b="0" lang="uk-UA" sz="2500" strike="noStrike" u="none">
                <a:solidFill>
                  <a:srgbClr val="202124"/>
                </a:solidFill>
                <a:uFillTx/>
                <a:latin typeface="Arial"/>
                <a:ea typeface="Arial"/>
              </a:rPr>
              <a:t>- </a:t>
            </a:r>
            <a:r>
              <a:rPr b="0" lang="uk-UA" sz="2500" strike="noStrike" u="none">
                <a:solidFill>
                  <a:srgbClr val="040c28"/>
                </a:solidFill>
                <a:uFillTx/>
                <a:latin typeface="Arial"/>
                <a:ea typeface="Arial"/>
              </a:rPr>
              <a:t>різниця, яка виникає між оцінкою і критеріями визнання доходів, витрат, активів, зобов'язань у бухгалтерському та податковому обліку</a:t>
            </a:r>
            <a:r>
              <a:rPr b="0" lang="uk-UA" sz="2500" strike="noStrike" u="none">
                <a:solidFill>
                  <a:srgbClr val="202124"/>
                </a:solidFill>
                <a:uFillTx/>
                <a:latin typeface="Arial"/>
                <a:ea typeface="Arial"/>
              </a:rPr>
              <a:t>. </a:t>
            </a:r>
            <a:endParaRPr b="0" lang="uk-UA" sz="2500" strike="noStrike" u="none">
              <a:solidFill>
                <a:srgbClr val="000000"/>
              </a:solidFill>
              <a:uFillTx/>
              <a:latin typeface="Arial"/>
            </a:endParaRPr>
          </a:p>
          <a:p>
            <a:pPr algn="just">
              <a:lnSpc>
                <a:spcPct val="100000"/>
              </a:lnSpc>
              <a:tabLst>
                <a:tab algn="l" pos="0"/>
              </a:tabLst>
            </a:pPr>
            <a:r>
              <a:rPr b="0" lang="uk-UA" sz="2500" strike="noStrike" u="none">
                <a:solidFill>
                  <a:srgbClr val="202124"/>
                </a:solidFill>
                <a:uFillTx/>
                <a:latin typeface="Arial"/>
                <a:ea typeface="Arial"/>
              </a:rPr>
              <a:t>Тимчасова податкова різниця виникає у звітному періоді й анулюється в наступних звітних періодах.</a:t>
            </a:r>
            <a:endParaRPr b="0" lang="uk-UA" sz="25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 name="PlaceHolder 1"/>
          <p:cNvSpPr>
            <a:spLocks noGrp="1"/>
          </p:cNvSpPr>
          <p:nvPr>
            <p:ph type="title"/>
          </p:nvPr>
        </p:nvSpPr>
        <p:spPr>
          <a:xfrm>
            <a:off x="838080" y="365040"/>
            <a:ext cx="10515240" cy="715320"/>
          </a:xfrm>
          <a:prstGeom prst="rect">
            <a:avLst/>
          </a:prstGeom>
          <a:noFill/>
          <a:ln w="0">
            <a:noFill/>
          </a:ln>
        </p:spPr>
        <p:txBody>
          <a:bodyPr lIns="91440" rIns="91440" tIns="45720" bIns="45720" anchor="ctr">
            <a:normAutofit/>
          </a:bodyPr>
          <a:p>
            <a:pPr indent="0" algn="ctr">
              <a:lnSpc>
                <a:spcPct val="90000"/>
              </a:lnSpc>
              <a:buNone/>
              <a:tabLst>
                <a:tab algn="l" pos="0"/>
              </a:tabLst>
            </a:pPr>
            <a:r>
              <a:rPr b="0" lang="uk-UA" sz="4400" strike="noStrike" u="none">
                <a:solidFill>
                  <a:srgbClr val="ff0000"/>
                </a:solidFill>
                <a:uFillTx/>
                <a:latin typeface="Calibri"/>
                <a:ea typeface="Calibri"/>
              </a:rPr>
              <a:t>Рекомендовано для перегляду</a:t>
            </a:r>
            <a:endParaRPr b="0" lang="uk-UA" sz="4400" strike="noStrike" u="none">
              <a:solidFill>
                <a:srgbClr val="000000"/>
              </a:solidFill>
              <a:uFillTx/>
              <a:latin typeface="Arial"/>
            </a:endParaRPr>
          </a:p>
        </p:txBody>
      </p:sp>
      <p:sp>
        <p:nvSpPr>
          <p:cNvPr id="98" name="PlaceHolder 2"/>
          <p:cNvSpPr>
            <a:spLocks noGrp="1"/>
          </p:cNvSpPr>
          <p:nvPr>
            <p:ph/>
          </p:nvPr>
        </p:nvSpPr>
        <p:spPr>
          <a:xfrm>
            <a:off x="838080" y="1080720"/>
            <a:ext cx="10515240" cy="5618880"/>
          </a:xfrm>
          <a:prstGeom prst="rect">
            <a:avLst/>
          </a:prstGeom>
          <a:noFill/>
          <a:ln w="0">
            <a:noFill/>
          </a:ln>
        </p:spPr>
        <p:txBody>
          <a:bodyPr lIns="91440" rIns="91440" tIns="45720" bIns="45720" anchor="t">
            <a:normAutofit fontScale="70000" lnSpcReduction="19999"/>
          </a:bodyPr>
          <a:p>
            <a:pPr indent="0">
              <a:lnSpc>
                <a:spcPct val="90000"/>
              </a:lnSpc>
              <a:buNone/>
              <a:tabLst>
                <a:tab algn="l" pos="0"/>
              </a:tabLst>
            </a:pPr>
            <a:r>
              <a:rPr b="0" lang="uk-UA" sz="2800" strike="noStrike" u="sng">
                <a:solidFill>
                  <a:schemeClr val="hlink"/>
                </a:solidFill>
                <a:uFillTx/>
                <a:latin typeface="Calibri"/>
                <a:ea typeface="Calibri"/>
                <a:hlinkClick r:id="rId1"/>
              </a:rPr>
              <a:t>https://www.youtube.com/watch?v=QKkgE17uXIM</a:t>
            </a:r>
            <a:endParaRPr b="0" lang="uk-UA" sz="2800" strike="noStrike" u="none">
              <a:solidFill>
                <a:srgbClr val="000000"/>
              </a:solidFill>
              <a:uFillTx/>
              <a:latin typeface="Arial"/>
            </a:endParaRPr>
          </a:p>
          <a:p>
            <a:pPr marL="228600" indent="-228600">
              <a:lnSpc>
                <a:spcPct val="90000"/>
              </a:lnSpc>
              <a:spcBef>
                <a:spcPts val="1001"/>
              </a:spcBef>
              <a:buClr>
                <a:srgbClr val="000000"/>
              </a:buClr>
              <a:buFont typeface="Arial"/>
              <a:buChar char="•"/>
              <a:tabLst>
                <a:tab algn="l" pos="0"/>
              </a:tabLst>
            </a:pPr>
            <a:r>
              <a:rPr b="1" lang="uk-UA" sz="2800" strike="noStrike" u="none">
                <a:solidFill>
                  <a:schemeClr val="dk1"/>
                </a:solidFill>
                <a:uFillTx/>
                <a:latin typeface="Calibri"/>
                <a:ea typeface="Calibri"/>
              </a:rPr>
              <a:t>Податок на прибуток: поради для річної декларації</a:t>
            </a:r>
            <a:endParaRPr b="0" lang="uk-UA" sz="2800" strike="noStrike" u="none">
              <a:solidFill>
                <a:srgbClr val="000000"/>
              </a:solidFill>
              <a:uFillTx/>
              <a:latin typeface="Arial"/>
            </a:endParaRPr>
          </a:p>
          <a:p>
            <a:pPr indent="0">
              <a:lnSpc>
                <a:spcPct val="90000"/>
              </a:lnSpc>
              <a:spcBef>
                <a:spcPts val="1001"/>
              </a:spcBef>
              <a:buNone/>
              <a:tabLst>
                <a:tab algn="l" pos="0"/>
              </a:tabLst>
            </a:pPr>
            <a:r>
              <a:rPr b="0" lang="uk-UA" sz="2800" strike="noStrike" u="none">
                <a:solidFill>
                  <a:schemeClr val="dk1"/>
                </a:solidFill>
                <a:uFillTx/>
                <a:latin typeface="Calibri"/>
                <a:ea typeface="Calibri"/>
              </a:rPr>
              <a:t>(Маряна Кавин)</a:t>
            </a:r>
            <a:endParaRPr b="0" lang="uk-UA" sz="2800" strike="noStrike" u="none">
              <a:solidFill>
                <a:srgbClr val="000000"/>
              </a:solidFill>
              <a:uFillTx/>
              <a:latin typeface="Arial"/>
            </a:endParaRPr>
          </a:p>
          <a:p>
            <a:pPr indent="0">
              <a:lnSpc>
                <a:spcPct val="90000"/>
              </a:lnSpc>
              <a:spcBef>
                <a:spcPts val="1001"/>
              </a:spcBef>
              <a:buNone/>
              <a:tabLst>
                <a:tab algn="l" pos="0"/>
              </a:tabLst>
            </a:pPr>
            <a:endParaRPr b="0" lang="uk-UA" sz="2800" strike="noStrike" u="none">
              <a:solidFill>
                <a:srgbClr val="000000"/>
              </a:solidFill>
              <a:uFillTx/>
              <a:latin typeface="Arial"/>
            </a:endParaRPr>
          </a:p>
          <a:p>
            <a:pPr indent="0">
              <a:lnSpc>
                <a:spcPct val="90000"/>
              </a:lnSpc>
              <a:spcBef>
                <a:spcPts val="1001"/>
              </a:spcBef>
              <a:buNone/>
              <a:tabLst>
                <a:tab algn="l" pos="0"/>
              </a:tabLst>
            </a:pPr>
            <a:r>
              <a:rPr b="0" lang="uk-UA" sz="2800" strike="noStrike" u="sng">
                <a:solidFill>
                  <a:schemeClr val="hlink"/>
                </a:solidFill>
                <a:uFillTx/>
                <a:latin typeface="Calibri"/>
                <a:ea typeface="Calibri"/>
                <a:hlinkClick r:id="rId2"/>
              </a:rPr>
              <a:t>https://www.youtube.com/watch?v=9YuHLuxKrK4</a:t>
            </a:r>
            <a:endParaRPr b="0" lang="uk-UA" sz="2800" strike="noStrike" u="none">
              <a:solidFill>
                <a:srgbClr val="000000"/>
              </a:solidFill>
              <a:uFillTx/>
              <a:latin typeface="Arial"/>
            </a:endParaRPr>
          </a:p>
          <a:p>
            <a:pPr marL="228600" indent="-228600">
              <a:lnSpc>
                <a:spcPct val="90000"/>
              </a:lnSpc>
              <a:spcBef>
                <a:spcPts val="1001"/>
              </a:spcBef>
              <a:buClr>
                <a:srgbClr val="000000"/>
              </a:buClr>
              <a:buFont typeface="Arial"/>
              <a:buChar char="•"/>
              <a:tabLst>
                <a:tab algn="l" pos="0"/>
              </a:tabLst>
            </a:pPr>
            <a:r>
              <a:rPr b="1" lang="uk-UA" sz="2800" strike="noStrike" u="none">
                <a:solidFill>
                  <a:schemeClr val="dk1"/>
                </a:solidFill>
                <a:uFillTx/>
                <a:latin typeface="Calibri"/>
                <a:ea typeface="Calibri"/>
              </a:rPr>
              <a:t>Декларація з податку на прибуток – бухоблік –фінзвітність та декларація </a:t>
            </a:r>
            <a:r>
              <a:rPr b="0" lang="uk-UA" sz="2800" strike="noStrike" u="none">
                <a:solidFill>
                  <a:schemeClr val="dk1"/>
                </a:solidFill>
                <a:uFillTx/>
                <a:latin typeface="Calibri"/>
                <a:ea typeface="Calibri"/>
              </a:rPr>
              <a:t>(Маряна Кавин)</a:t>
            </a:r>
            <a:endParaRPr b="0" lang="uk-UA" sz="2800" strike="noStrike" u="none">
              <a:solidFill>
                <a:srgbClr val="000000"/>
              </a:solidFill>
              <a:uFillTx/>
              <a:latin typeface="Arial"/>
            </a:endParaRPr>
          </a:p>
          <a:p>
            <a:pPr indent="0">
              <a:lnSpc>
                <a:spcPct val="90000"/>
              </a:lnSpc>
              <a:spcBef>
                <a:spcPts val="1001"/>
              </a:spcBef>
              <a:buNone/>
              <a:tabLst>
                <a:tab algn="l" pos="0"/>
              </a:tabLst>
            </a:pPr>
            <a:endParaRPr b="0" lang="uk-UA" sz="2800" strike="noStrike" u="none">
              <a:solidFill>
                <a:srgbClr val="000000"/>
              </a:solidFill>
              <a:uFillTx/>
              <a:latin typeface="Arial"/>
            </a:endParaRPr>
          </a:p>
          <a:p>
            <a:pPr indent="0">
              <a:lnSpc>
                <a:spcPct val="90000"/>
              </a:lnSpc>
              <a:spcBef>
                <a:spcPts val="1001"/>
              </a:spcBef>
              <a:buNone/>
              <a:tabLst>
                <a:tab algn="l" pos="0"/>
              </a:tabLst>
            </a:pPr>
            <a:r>
              <a:rPr b="0" lang="uk-UA" sz="2800" strike="noStrike" u="sng">
                <a:solidFill>
                  <a:schemeClr val="hlink"/>
                </a:solidFill>
                <a:uFillTx/>
                <a:latin typeface="Calibri"/>
                <a:ea typeface="Calibri"/>
                <a:hlinkClick r:id="rId3"/>
              </a:rPr>
              <a:t>https://www.youtube.com/watch?v=uOROYrvEsw4</a:t>
            </a:r>
            <a:endParaRPr b="0" lang="uk-UA" sz="2800" strike="noStrike" u="none">
              <a:solidFill>
                <a:srgbClr val="000000"/>
              </a:solidFill>
              <a:uFillTx/>
              <a:latin typeface="Arial"/>
            </a:endParaRPr>
          </a:p>
          <a:p>
            <a:pPr indent="0">
              <a:lnSpc>
                <a:spcPct val="90000"/>
              </a:lnSpc>
              <a:spcBef>
                <a:spcPts val="1001"/>
              </a:spcBef>
              <a:buNone/>
              <a:tabLst>
                <a:tab algn="l" pos="0"/>
              </a:tabLst>
            </a:pPr>
            <a:r>
              <a:rPr b="1" lang="uk-UA" sz="2800" strike="noStrike" u="none">
                <a:solidFill>
                  <a:schemeClr val="dk1"/>
                </a:solidFill>
                <a:uFillTx/>
                <a:latin typeface="Calibri"/>
                <a:ea typeface="Calibri"/>
              </a:rPr>
              <a:t>Як не варто робити, коли не хочеться показати збитки? </a:t>
            </a:r>
            <a:r>
              <a:rPr b="0" lang="uk-UA" sz="2800" strike="noStrike" u="none">
                <a:solidFill>
                  <a:schemeClr val="dk1"/>
                </a:solidFill>
                <a:uFillTx/>
                <a:latin typeface="Calibri"/>
                <a:ea typeface="Calibri"/>
              </a:rPr>
              <a:t>(Маряна Кавин)</a:t>
            </a:r>
            <a:endParaRPr b="0" lang="uk-UA" sz="2800" strike="noStrike" u="none">
              <a:solidFill>
                <a:srgbClr val="000000"/>
              </a:solidFill>
              <a:uFillTx/>
              <a:latin typeface="Arial"/>
            </a:endParaRPr>
          </a:p>
          <a:p>
            <a:pPr indent="0">
              <a:lnSpc>
                <a:spcPct val="90000"/>
              </a:lnSpc>
              <a:spcBef>
                <a:spcPts val="1001"/>
              </a:spcBef>
              <a:buNone/>
              <a:tabLst>
                <a:tab algn="l" pos="0"/>
              </a:tabLst>
            </a:pPr>
            <a:endParaRPr b="0" lang="uk-UA" sz="2800" strike="noStrike" u="none">
              <a:solidFill>
                <a:srgbClr val="000000"/>
              </a:solidFill>
              <a:uFillTx/>
              <a:latin typeface="Arial"/>
            </a:endParaRPr>
          </a:p>
          <a:p>
            <a:pPr indent="0">
              <a:lnSpc>
                <a:spcPct val="90000"/>
              </a:lnSpc>
              <a:spcBef>
                <a:spcPts val="1001"/>
              </a:spcBef>
              <a:buNone/>
              <a:tabLst>
                <a:tab algn="l" pos="0"/>
              </a:tabLst>
            </a:pPr>
            <a:r>
              <a:rPr b="0" lang="uk-UA" sz="2800" strike="noStrike" u="sng">
                <a:solidFill>
                  <a:schemeClr val="hlink"/>
                </a:solidFill>
                <a:uFillTx/>
                <a:latin typeface="Calibri"/>
                <a:ea typeface="Calibri"/>
                <a:hlinkClick r:id="rId4"/>
              </a:rPr>
              <a:t>https://www.youtube.com/watch?v=GPVXVMtaRCY</a:t>
            </a:r>
            <a:endParaRPr b="0" lang="uk-UA" sz="2800" strike="noStrike" u="none">
              <a:solidFill>
                <a:srgbClr val="000000"/>
              </a:solidFill>
              <a:uFillTx/>
              <a:latin typeface="Arial"/>
            </a:endParaRPr>
          </a:p>
          <a:p>
            <a:pPr indent="0">
              <a:lnSpc>
                <a:spcPct val="90000"/>
              </a:lnSpc>
              <a:spcBef>
                <a:spcPts val="1001"/>
              </a:spcBef>
              <a:buNone/>
              <a:tabLst>
                <a:tab algn="l" pos="0"/>
              </a:tabLst>
            </a:pPr>
            <a:r>
              <a:rPr b="1" lang="uk-UA" sz="2800" strike="noStrike" u="none">
                <a:solidFill>
                  <a:schemeClr val="dk1"/>
                </a:solidFill>
                <a:uFillTx/>
                <a:latin typeface="Calibri"/>
                <a:ea typeface="Calibri"/>
              </a:rPr>
              <a:t>Річні питання: податок на прибуток, допомога армії неприбутківцями, військовий збір з натур.коеф. </a:t>
            </a:r>
            <a:r>
              <a:rPr b="0" lang="uk-UA" sz="2800" strike="noStrike" u="none">
                <a:solidFill>
                  <a:schemeClr val="dk1"/>
                </a:solidFill>
                <a:uFillTx/>
                <a:latin typeface="Calibri"/>
                <a:ea typeface="Calibri"/>
              </a:rPr>
              <a:t>(Маряна Кавин)</a:t>
            </a:r>
            <a:endParaRPr b="0" lang="uk-UA" sz="2800" strike="noStrike" u="none">
              <a:solidFill>
                <a:srgbClr val="000000"/>
              </a:solidFill>
              <a:uFillTx/>
              <a:latin typeface="Arial"/>
            </a:endParaRPr>
          </a:p>
          <a:p>
            <a:pPr indent="0">
              <a:lnSpc>
                <a:spcPct val="90000"/>
              </a:lnSpc>
              <a:spcBef>
                <a:spcPts val="1001"/>
              </a:spcBef>
              <a:buNone/>
              <a:tabLst>
                <a:tab algn="l" pos="0"/>
              </a:tabLst>
            </a:pPr>
            <a:endParaRPr b="0" lang="uk-UA" sz="2800" strike="noStrike" u="none">
              <a:solidFill>
                <a:srgbClr val="000000"/>
              </a:solidFill>
              <a:uFillTx/>
              <a:latin typeface="Arial"/>
            </a:endParaRPr>
          </a:p>
          <a:p>
            <a:pPr indent="0">
              <a:lnSpc>
                <a:spcPct val="90000"/>
              </a:lnSpc>
              <a:spcBef>
                <a:spcPts val="1001"/>
              </a:spcBef>
              <a:buNone/>
              <a:tabLst>
                <a:tab algn="l" pos="0"/>
              </a:tabLst>
            </a:pPr>
            <a:r>
              <a:rPr b="0" lang="uk-UA" sz="2800" strike="noStrike" u="sng">
                <a:solidFill>
                  <a:schemeClr val="hlink"/>
                </a:solidFill>
                <a:uFillTx/>
                <a:latin typeface="Calibri"/>
                <a:ea typeface="Calibri"/>
                <a:hlinkClick r:id="rId5"/>
              </a:rPr>
              <a:t>https://www.youtube.com/watch?v=BjbtEyHHr9Y</a:t>
            </a:r>
            <a:endParaRPr b="0" lang="uk-UA" sz="2800" strike="noStrike" u="none">
              <a:solidFill>
                <a:srgbClr val="000000"/>
              </a:solidFill>
              <a:uFillTx/>
              <a:latin typeface="Arial"/>
            </a:endParaRPr>
          </a:p>
          <a:p>
            <a:pPr indent="0">
              <a:lnSpc>
                <a:spcPct val="90000"/>
              </a:lnSpc>
              <a:spcBef>
                <a:spcPts val="1001"/>
              </a:spcBef>
              <a:buNone/>
              <a:tabLst>
                <a:tab algn="l" pos="0"/>
              </a:tabLst>
            </a:pPr>
            <a:r>
              <a:rPr b="1" lang="uk-UA" sz="2800" strike="noStrike" u="none">
                <a:solidFill>
                  <a:schemeClr val="dk1"/>
                </a:solidFill>
                <a:uFillTx/>
                <a:latin typeface="Calibri"/>
                <a:ea typeface="Calibri"/>
              </a:rPr>
              <a:t>Хто такий резидент Дія Сіті?</a:t>
            </a:r>
            <a:endParaRPr b="0" lang="uk-UA" sz="2800" strike="noStrike" u="none">
              <a:solidFill>
                <a:srgbClr val="000000"/>
              </a:solidFill>
              <a:uFillTx/>
              <a:latin typeface="Arial"/>
            </a:endParaRPr>
          </a:p>
          <a:p>
            <a:pPr indent="0">
              <a:lnSpc>
                <a:spcPct val="90000"/>
              </a:lnSpc>
              <a:spcBef>
                <a:spcPts val="1001"/>
              </a:spcBef>
              <a:buNone/>
              <a:tabLst>
                <a:tab algn="l" pos="0"/>
              </a:tabLst>
            </a:pPr>
            <a:endParaRPr b="0" lang="uk-UA" sz="2800" strike="noStrike" u="none">
              <a:solidFill>
                <a:srgbClr val="000000"/>
              </a:solidFill>
              <a:uFillTx/>
              <a:latin typeface="Arial"/>
            </a:endParaRPr>
          </a:p>
          <a:p>
            <a:pPr indent="0">
              <a:lnSpc>
                <a:spcPct val="90000"/>
              </a:lnSpc>
              <a:spcBef>
                <a:spcPts val="1001"/>
              </a:spcBef>
              <a:buNone/>
              <a:tabLst>
                <a:tab algn="l" pos="0"/>
              </a:tabLst>
            </a:pPr>
            <a:endParaRPr b="0" lang="uk-UA" sz="2800" strike="noStrike" u="none">
              <a:solidFill>
                <a:srgbClr val="000000"/>
              </a:solidFill>
              <a:uFillTx/>
              <a:latin typeface="Arial"/>
            </a:endParaRPr>
          </a:p>
          <a:p>
            <a:pPr indent="0">
              <a:lnSpc>
                <a:spcPct val="90000"/>
              </a:lnSpc>
              <a:spcBef>
                <a:spcPts val="1001"/>
              </a:spcBef>
              <a:buNone/>
              <a:tabLst>
                <a:tab algn="l" pos="0"/>
              </a:tabLst>
            </a:pPr>
            <a:endParaRPr b="0" lang="uk-UA" sz="2800" strike="noStrike" u="none">
              <a:solidFill>
                <a:srgbClr val="000000"/>
              </a:solidFill>
              <a:uFillTx/>
              <a:latin typeface="Arial"/>
            </a:endParaRPr>
          </a:p>
          <a:p>
            <a:pPr indent="0">
              <a:lnSpc>
                <a:spcPct val="90000"/>
              </a:lnSpc>
              <a:spcBef>
                <a:spcPts val="1001"/>
              </a:spcBef>
              <a:buNone/>
              <a:tabLst>
                <a:tab algn="l" pos="0"/>
              </a:tabLst>
            </a:pPr>
            <a:endParaRPr b="0" lang="uk-UA" sz="2800" strike="noStrike" u="none">
              <a:solidFill>
                <a:srgbClr val="000000"/>
              </a:solidFill>
              <a:uFillTx/>
              <a:latin typeface="Arial"/>
            </a:endParaRPr>
          </a:p>
          <a:p>
            <a:pPr indent="0">
              <a:lnSpc>
                <a:spcPct val="90000"/>
              </a:lnSpc>
              <a:spcBef>
                <a:spcPts val="1001"/>
              </a:spcBef>
              <a:buNone/>
              <a:tabLst>
                <a:tab algn="l" pos="0"/>
              </a:tabLst>
            </a:pPr>
            <a:endParaRPr b="0" lang="uk-UA" sz="2800" strike="noStrike" u="none">
              <a:solidFill>
                <a:srgbClr val="000000"/>
              </a:solidFill>
              <a:uFillTx/>
              <a:latin typeface="Arial"/>
            </a:endParaRPr>
          </a:p>
          <a:p>
            <a:pPr marL="228600" indent="-104040">
              <a:lnSpc>
                <a:spcPct val="90000"/>
              </a:lnSpc>
              <a:spcBef>
                <a:spcPts val="1001"/>
              </a:spcBef>
              <a:buNone/>
              <a:tabLst>
                <a:tab algn="l" pos="0"/>
              </a:tabLst>
            </a:pPr>
            <a:endParaRPr b="0" lang="uk-UA" sz="28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 name="PlaceHolder 1"/>
          <p:cNvSpPr>
            <a:spLocks noGrp="1"/>
          </p:cNvSpPr>
          <p:nvPr>
            <p:ph type="title"/>
          </p:nvPr>
        </p:nvSpPr>
        <p:spPr>
          <a:xfrm>
            <a:off x="838080" y="365040"/>
            <a:ext cx="10515240" cy="6240240"/>
          </a:xfrm>
          <a:prstGeom prst="rect">
            <a:avLst/>
          </a:prstGeom>
          <a:noFill/>
          <a:ln w="0">
            <a:noFill/>
          </a:ln>
        </p:spPr>
        <p:txBody>
          <a:bodyPr lIns="91440" rIns="91440" tIns="45720" bIns="45720" anchor="ctr">
            <a:noAutofit/>
          </a:bodyPr>
          <a:p>
            <a:pPr indent="0" algn="ctr">
              <a:lnSpc>
                <a:spcPct val="90000"/>
              </a:lnSpc>
              <a:buNone/>
              <a:tabLst>
                <a:tab algn="l" pos="0"/>
              </a:tabLst>
            </a:pPr>
            <a:r>
              <a:rPr b="1" lang="uk-UA" sz="3000" strike="noStrike" u="none">
                <a:solidFill>
                  <a:schemeClr val="dk1"/>
                </a:solidFill>
                <a:uFillTx/>
                <a:latin typeface="Calibri"/>
                <a:ea typeface="Calibri"/>
              </a:rPr>
              <a:t>План лекції</a:t>
            </a:r>
            <a:br>
              <a:rPr sz="3000"/>
            </a:br>
            <a:br>
              <a:rPr sz="3000"/>
            </a:br>
            <a:r>
              <a:rPr b="0" lang="uk-UA" sz="2500" strike="noStrike" u="none">
                <a:solidFill>
                  <a:schemeClr val="dk1"/>
                </a:solidFill>
                <a:uFillTx/>
                <a:latin typeface="Calibri"/>
                <a:ea typeface="Calibri"/>
              </a:rPr>
              <a:t>1. Платники податку</a:t>
            </a:r>
            <a:br>
              <a:rPr sz="2500"/>
            </a:br>
            <a:r>
              <a:rPr b="0" lang="uk-UA" sz="2500" strike="noStrike" u="none">
                <a:solidFill>
                  <a:schemeClr val="dk1"/>
                </a:solidFill>
                <a:uFillTx/>
                <a:latin typeface="Calibri"/>
                <a:ea typeface="Calibri"/>
              </a:rPr>
              <a:t>2. Об’єкт оподаткування</a:t>
            </a:r>
            <a:br>
              <a:rPr sz="2500"/>
            </a:br>
            <a:r>
              <a:rPr b="0" lang="uk-UA" sz="2500" strike="noStrike" u="none">
                <a:solidFill>
                  <a:schemeClr val="dk1"/>
                </a:solidFill>
                <a:uFillTx/>
                <a:latin typeface="Calibri"/>
                <a:ea typeface="Calibri"/>
              </a:rPr>
              <a:t>3. База оподаткування</a:t>
            </a:r>
            <a:br>
              <a:rPr sz="2500"/>
            </a:br>
            <a:r>
              <a:rPr b="0" lang="uk-UA" sz="2500" strike="noStrike" u="none">
                <a:solidFill>
                  <a:schemeClr val="dk1"/>
                </a:solidFill>
                <a:uFillTx/>
                <a:latin typeface="Calibri"/>
                <a:ea typeface="Calibri"/>
              </a:rPr>
              <a:t>4. Ставки податку</a:t>
            </a:r>
            <a:br>
              <a:rPr sz="2500"/>
            </a:br>
            <a:r>
              <a:rPr b="0" lang="uk-UA" sz="2500" strike="noStrike" u="none">
                <a:solidFill>
                  <a:schemeClr val="dk1"/>
                </a:solidFill>
                <a:uFillTx/>
                <a:latin typeface="Calibri"/>
                <a:ea typeface="Calibri"/>
              </a:rPr>
              <a:t>5. Порядок обчислення податку на прибуток підприємств та сплати</a:t>
            </a:r>
            <a:br>
              <a:rPr sz="2500"/>
            </a:br>
            <a:r>
              <a:rPr b="0" lang="uk-UA" sz="2500" strike="noStrike" u="none">
                <a:solidFill>
                  <a:schemeClr val="dk1"/>
                </a:solidFill>
                <a:uFillTx/>
                <a:latin typeface="Calibri"/>
                <a:ea typeface="Calibri"/>
              </a:rPr>
              <a:t>6. Різниці, які виникають при нарахуванні амортизації необоротних</a:t>
            </a:r>
            <a:br>
              <a:rPr sz="2500"/>
            </a:br>
            <a:r>
              <a:rPr b="0" lang="uk-UA" sz="2500" strike="noStrike" u="none">
                <a:solidFill>
                  <a:schemeClr val="dk1"/>
                </a:solidFill>
                <a:uFillTx/>
                <a:latin typeface="Calibri"/>
                <a:ea typeface="Calibri"/>
              </a:rPr>
              <a:t>активів</a:t>
            </a:r>
            <a:br>
              <a:rPr sz="2500"/>
            </a:br>
            <a:r>
              <a:rPr b="0" lang="uk-UA" sz="2500" strike="noStrike" u="none">
                <a:solidFill>
                  <a:schemeClr val="dk1"/>
                </a:solidFill>
                <a:uFillTx/>
                <a:latin typeface="Calibri"/>
                <a:ea typeface="Calibri"/>
              </a:rPr>
              <a:t>7. Різниці, що виникають при формуванні резервів (забезпечень)</a:t>
            </a:r>
            <a:br>
              <a:rPr sz="2500"/>
            </a:br>
            <a:r>
              <a:rPr b="0" lang="uk-UA" sz="2500" strike="noStrike" u="none">
                <a:solidFill>
                  <a:schemeClr val="dk1"/>
                </a:solidFill>
                <a:uFillTx/>
                <a:latin typeface="Calibri"/>
                <a:ea typeface="Calibri"/>
              </a:rPr>
              <a:t>8. Різниці, які виникають при здійсненні фінансових операцій</a:t>
            </a:r>
            <a:br>
              <a:rPr sz="2500"/>
            </a:br>
            <a:r>
              <a:rPr b="0" lang="uk-UA" sz="2500" strike="noStrike" u="none">
                <a:solidFill>
                  <a:schemeClr val="dk1"/>
                </a:solidFill>
                <a:uFillTx/>
                <a:latin typeface="Calibri"/>
                <a:ea typeface="Calibri"/>
              </a:rPr>
              <a:t>9. Особливості оподаткування окремих видів діяльності та операцій</a:t>
            </a:r>
            <a:br>
              <a:rPr sz="2500"/>
            </a:br>
            <a:r>
              <a:rPr b="0" lang="uk-UA" sz="2500" strike="noStrike" u="none">
                <a:solidFill>
                  <a:schemeClr val="dk1"/>
                </a:solidFill>
                <a:uFillTx/>
                <a:latin typeface="Calibri"/>
                <a:ea typeface="Calibri"/>
              </a:rPr>
              <a:t>10. Звільнення від оподаткування</a:t>
            </a:r>
            <a:endParaRPr b="0" lang="uk-UA" sz="25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 name="PlaceHolder 1"/>
          <p:cNvSpPr>
            <a:spLocks noGrp="1"/>
          </p:cNvSpPr>
          <p:nvPr>
            <p:ph type="title"/>
          </p:nvPr>
        </p:nvSpPr>
        <p:spPr>
          <a:xfrm>
            <a:off x="838080" y="365040"/>
            <a:ext cx="10515240" cy="1983600"/>
          </a:xfrm>
          <a:prstGeom prst="rect">
            <a:avLst/>
          </a:prstGeom>
          <a:noFill/>
          <a:ln w="0">
            <a:noFill/>
          </a:ln>
        </p:spPr>
        <p:txBody>
          <a:bodyPr lIns="91440" rIns="91440" tIns="45720" bIns="45720" anchor="ctr">
            <a:normAutofit/>
          </a:bodyPr>
          <a:p>
            <a:pPr indent="0">
              <a:lnSpc>
                <a:spcPct val="90000"/>
              </a:lnSpc>
              <a:buNone/>
              <a:tabLst>
                <a:tab algn="l" pos="0"/>
              </a:tabLst>
            </a:pPr>
            <a:r>
              <a:rPr b="1" lang="uk-UA" sz="3500" strike="noStrike" u="none">
                <a:solidFill>
                  <a:schemeClr val="dk1"/>
                </a:solidFill>
                <a:uFillTx/>
                <a:latin typeface="Calibri"/>
                <a:ea typeface="Calibri"/>
              </a:rPr>
              <a:t>Податок на прибуток підприємств </a:t>
            </a:r>
            <a:r>
              <a:rPr b="0" lang="uk-UA" sz="3500" strike="noStrike" u="none">
                <a:solidFill>
                  <a:schemeClr val="dk1"/>
                </a:solidFill>
                <a:uFillTx/>
                <a:latin typeface="Calibri"/>
                <a:ea typeface="Calibri"/>
              </a:rPr>
              <a:t>– прямий податок, що стягується з прибутку організації (підприємства, банку, страхової компанії).</a:t>
            </a:r>
            <a:endParaRPr b="0" lang="uk-UA" sz="3500" strike="noStrike" u="none">
              <a:solidFill>
                <a:srgbClr val="000000"/>
              </a:solidFill>
              <a:uFillTx/>
              <a:latin typeface="Arial"/>
            </a:endParaRPr>
          </a:p>
        </p:txBody>
      </p:sp>
      <p:sp>
        <p:nvSpPr>
          <p:cNvPr id="70" name="PlaceHolder 2"/>
          <p:cNvSpPr>
            <a:spLocks noGrp="1"/>
          </p:cNvSpPr>
          <p:nvPr>
            <p:ph/>
          </p:nvPr>
        </p:nvSpPr>
        <p:spPr>
          <a:xfrm>
            <a:off x="838080" y="2711520"/>
            <a:ext cx="10515240" cy="3465000"/>
          </a:xfrm>
          <a:prstGeom prst="rect">
            <a:avLst/>
          </a:prstGeom>
          <a:noFill/>
          <a:ln w="0">
            <a:noFill/>
          </a:ln>
        </p:spPr>
        <p:txBody>
          <a:bodyPr lIns="91440" rIns="91440" tIns="45720" bIns="45720" anchor="t">
            <a:normAutofit/>
          </a:bodyPr>
          <a:p>
            <a:pPr indent="0">
              <a:lnSpc>
                <a:spcPct val="90000"/>
              </a:lnSpc>
              <a:buNone/>
              <a:tabLst>
                <a:tab algn="l" pos="0"/>
              </a:tabLst>
            </a:pPr>
            <a:r>
              <a:rPr b="0" lang="uk-UA" sz="2800" strike="noStrike" u="none">
                <a:solidFill>
                  <a:schemeClr val="dk1"/>
                </a:solidFill>
                <a:uFillTx/>
                <a:latin typeface="Calibri"/>
                <a:ea typeface="Calibri"/>
              </a:rPr>
              <a:t>з 1 квітня 2011 року по 31 грудня 2011 року включно — 23 відсотки;</a:t>
            </a:r>
            <a:endParaRPr b="0" lang="uk-UA" sz="2800" strike="noStrike" u="none">
              <a:solidFill>
                <a:srgbClr val="000000"/>
              </a:solidFill>
              <a:uFillTx/>
              <a:latin typeface="Arial"/>
            </a:endParaRPr>
          </a:p>
          <a:p>
            <a:pPr indent="0">
              <a:lnSpc>
                <a:spcPct val="90000"/>
              </a:lnSpc>
              <a:spcBef>
                <a:spcPts val="1001"/>
              </a:spcBef>
              <a:buNone/>
              <a:tabLst>
                <a:tab algn="l" pos="0"/>
              </a:tabLst>
            </a:pPr>
            <a:r>
              <a:rPr b="0" lang="uk-UA" sz="2800" strike="noStrike" u="none">
                <a:solidFill>
                  <a:schemeClr val="dk1"/>
                </a:solidFill>
                <a:uFillTx/>
                <a:latin typeface="Calibri"/>
                <a:ea typeface="Calibri"/>
              </a:rPr>
              <a:t>з 1 січня 2012 року по 31 грудня 2012 року включно — 21 відсоток;</a:t>
            </a:r>
            <a:endParaRPr b="0" lang="uk-UA" sz="2800" strike="noStrike" u="none">
              <a:solidFill>
                <a:srgbClr val="000000"/>
              </a:solidFill>
              <a:uFillTx/>
              <a:latin typeface="Arial"/>
            </a:endParaRPr>
          </a:p>
          <a:p>
            <a:pPr indent="0">
              <a:lnSpc>
                <a:spcPct val="90000"/>
              </a:lnSpc>
              <a:spcBef>
                <a:spcPts val="1001"/>
              </a:spcBef>
              <a:buNone/>
              <a:tabLst>
                <a:tab algn="l" pos="0"/>
              </a:tabLst>
            </a:pPr>
            <a:r>
              <a:rPr b="0" lang="uk-UA" sz="2800" strike="noStrike" u="none">
                <a:solidFill>
                  <a:schemeClr val="dk1"/>
                </a:solidFill>
                <a:uFillTx/>
                <a:latin typeface="Calibri"/>
                <a:ea typeface="Calibri"/>
              </a:rPr>
              <a:t>з 1 січня 2013 року по 31 грудня 2013 року включно — 19 відсотків;</a:t>
            </a:r>
            <a:endParaRPr b="0" lang="uk-UA" sz="2800" strike="noStrike" u="none">
              <a:solidFill>
                <a:srgbClr val="000000"/>
              </a:solidFill>
              <a:uFillTx/>
              <a:latin typeface="Arial"/>
            </a:endParaRPr>
          </a:p>
          <a:p>
            <a:pPr indent="0">
              <a:lnSpc>
                <a:spcPct val="90000"/>
              </a:lnSpc>
              <a:spcBef>
                <a:spcPts val="1001"/>
              </a:spcBef>
              <a:buNone/>
              <a:tabLst>
                <a:tab algn="l" pos="0"/>
              </a:tabLst>
            </a:pPr>
            <a:r>
              <a:rPr b="0" lang="uk-UA" sz="2800" strike="noStrike" u="none">
                <a:solidFill>
                  <a:schemeClr val="dk1"/>
                </a:solidFill>
                <a:uFillTx/>
                <a:latin typeface="Calibri"/>
                <a:ea typeface="Calibri"/>
              </a:rPr>
              <a:t>з 1 січня 2014 року — 18 відсотків;</a:t>
            </a:r>
            <a:endParaRPr b="0" lang="uk-UA" sz="2800" strike="noStrike" u="none">
              <a:solidFill>
                <a:srgbClr val="000000"/>
              </a:solidFill>
              <a:uFillTx/>
              <a:latin typeface="Arial"/>
            </a:endParaRPr>
          </a:p>
          <a:p>
            <a:pPr indent="0">
              <a:lnSpc>
                <a:spcPct val="90000"/>
              </a:lnSpc>
              <a:spcBef>
                <a:spcPts val="1001"/>
              </a:spcBef>
              <a:buNone/>
              <a:tabLst>
                <a:tab algn="l" pos="0"/>
              </a:tabLst>
            </a:pPr>
            <a:r>
              <a:rPr b="0" lang="uk-UA" sz="2800" strike="noStrike" u="none">
                <a:solidFill>
                  <a:schemeClr val="dk1"/>
                </a:solidFill>
                <a:uFillTx/>
                <a:latin typeface="Calibri"/>
                <a:ea typeface="Calibri"/>
              </a:rPr>
              <a:t>з 1 січня 2015 року — 18 відсотків;</a:t>
            </a:r>
            <a:endParaRPr b="0" lang="uk-UA" sz="2800" strike="noStrike" u="none">
              <a:solidFill>
                <a:srgbClr val="000000"/>
              </a:solidFill>
              <a:uFillTx/>
              <a:latin typeface="Arial"/>
            </a:endParaRPr>
          </a:p>
          <a:p>
            <a:pPr indent="0">
              <a:lnSpc>
                <a:spcPct val="90000"/>
              </a:lnSpc>
              <a:spcBef>
                <a:spcPts val="1001"/>
              </a:spcBef>
              <a:buNone/>
              <a:tabLst>
                <a:tab algn="l" pos="0"/>
              </a:tabLst>
            </a:pPr>
            <a:r>
              <a:rPr b="0" lang="uk-UA" sz="2800" strike="noStrike" u="none">
                <a:solidFill>
                  <a:schemeClr val="dk1"/>
                </a:solidFill>
                <a:uFillTx/>
                <a:latin typeface="Calibri"/>
                <a:ea typeface="Calibri"/>
              </a:rPr>
              <a:t>з 1 січня 2024 року – 18 (25) відсотків</a:t>
            </a:r>
            <a:endParaRPr b="0" lang="uk-UA" sz="28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1" name="PlaceHolder 1"/>
          <p:cNvSpPr>
            <a:spLocks noGrp="1"/>
          </p:cNvSpPr>
          <p:nvPr>
            <p:ph type="title"/>
          </p:nvPr>
        </p:nvSpPr>
        <p:spPr>
          <a:xfrm>
            <a:off x="838080" y="317880"/>
            <a:ext cx="10515240" cy="646200"/>
          </a:xfrm>
          <a:prstGeom prst="rect">
            <a:avLst/>
          </a:prstGeom>
          <a:noFill/>
          <a:ln w="0">
            <a:noFill/>
          </a:ln>
        </p:spPr>
        <p:txBody>
          <a:bodyPr lIns="91440" rIns="91440" tIns="45720" bIns="45720" anchor="ctr">
            <a:normAutofit lnSpcReduction="9999"/>
          </a:bodyPr>
          <a:p>
            <a:pPr indent="0" algn="ctr">
              <a:lnSpc>
                <a:spcPct val="90000"/>
              </a:lnSpc>
              <a:buNone/>
              <a:tabLst>
                <a:tab algn="l" pos="0"/>
              </a:tabLst>
            </a:pPr>
            <a:r>
              <a:rPr b="1" lang="uk-UA" sz="4400" strike="noStrike" u="none">
                <a:solidFill>
                  <a:schemeClr val="dk1"/>
                </a:solidFill>
                <a:uFillTx/>
                <a:latin typeface="Calibri"/>
                <a:ea typeface="Calibri"/>
              </a:rPr>
              <a:t>Платники податку</a:t>
            </a:r>
            <a:endParaRPr b="0" lang="uk-UA" sz="4400" strike="noStrike" u="none">
              <a:solidFill>
                <a:srgbClr val="000000"/>
              </a:solidFill>
              <a:uFillTx/>
              <a:latin typeface="Arial"/>
            </a:endParaRPr>
          </a:p>
        </p:txBody>
      </p:sp>
      <p:graphicFrame>
        <p:nvGraphicFramePr>
          <p:cNvPr id="72" name="Google Shape;102;p4"/>
          <p:cNvGraphicFramePr/>
          <p:nvPr/>
        </p:nvGraphicFramePr>
        <p:xfrm>
          <a:off x="382320" y="964440"/>
          <a:ext cx="11471040" cy="5893200"/>
        </p:xfrm>
        <a:graphic>
          <a:graphicData uri="http://schemas.openxmlformats.org/drawingml/2006/table">
            <a:tbl>
              <a:tblPr/>
              <a:tblGrid>
                <a:gridCol w="6217920"/>
                <a:gridCol w="5253480"/>
              </a:tblGrid>
              <a:tr h="636840">
                <a:tc>
                  <a:txBody>
                    <a:bodyPr anchor="t">
                      <a:noAutofit/>
                    </a:bodyPr>
                    <a:p>
                      <a:pPr algn="ctr">
                        <a:lnSpc>
                          <a:spcPct val="100000"/>
                        </a:lnSpc>
                        <a:tabLst>
                          <a:tab algn="l" pos="0"/>
                        </a:tabLst>
                      </a:pPr>
                      <a:r>
                        <a:rPr b="1" lang="uk-UA" sz="3000" strike="noStrike" u="none">
                          <a:solidFill>
                            <a:schemeClr val="lt1"/>
                          </a:solidFill>
                          <a:uFillTx/>
                          <a:latin typeface="Arial"/>
                          <a:ea typeface="Arial"/>
                        </a:rPr>
                        <a:t>резиденти</a:t>
                      </a:r>
                      <a:endParaRPr b="0" lang="uk-UA" sz="3000" strike="noStrike" u="none">
                        <a:solidFill>
                          <a:srgbClr val="ffffff"/>
                        </a:solidFill>
                        <a:uFillTx/>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nchor="t">
                      <a:noAutofit/>
                    </a:bodyPr>
                    <a:p>
                      <a:pPr algn="ctr">
                        <a:lnSpc>
                          <a:spcPct val="100000"/>
                        </a:lnSpc>
                        <a:tabLst>
                          <a:tab algn="l" pos="0"/>
                        </a:tabLst>
                      </a:pPr>
                      <a:r>
                        <a:rPr b="1" lang="uk-UA" sz="3000" strike="noStrike" u="none">
                          <a:solidFill>
                            <a:schemeClr val="lt1"/>
                          </a:solidFill>
                          <a:uFillTx/>
                          <a:latin typeface="Arial"/>
                          <a:ea typeface="Arial"/>
                        </a:rPr>
                        <a:t>нерезиденти</a:t>
                      </a:r>
                      <a:endParaRPr b="0" lang="uk-UA" sz="3000" strike="noStrike" u="none">
                        <a:solidFill>
                          <a:srgbClr val="ffffff"/>
                        </a:solidFill>
                        <a:uFillTx/>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r>
              <a:tr h="5256360">
                <a:tc>
                  <a:txBody>
                    <a:bodyPr anchor="t">
                      <a:noAutofit/>
                    </a:bodyPr>
                    <a:p>
                      <a:pPr>
                        <a:lnSpc>
                          <a:spcPct val="100000"/>
                        </a:lnSpc>
                        <a:tabLst>
                          <a:tab algn="l" pos="0"/>
                        </a:tabLst>
                      </a:pPr>
                      <a:r>
                        <a:rPr b="0" lang="uk-UA" sz="2000" strike="noStrike" u="none">
                          <a:solidFill>
                            <a:schemeClr val="dk1"/>
                          </a:solidFill>
                          <a:uFillTx/>
                          <a:latin typeface="Arial"/>
                          <a:ea typeface="Arial"/>
                        </a:rPr>
                        <a:t>– </a:t>
                      </a:r>
                      <a:r>
                        <a:rPr b="0" lang="uk-UA" sz="2000" strike="noStrike" u="none">
                          <a:solidFill>
                            <a:schemeClr val="dk1"/>
                          </a:solidFill>
                          <a:uFillTx/>
                          <a:latin typeface="Arial"/>
                          <a:ea typeface="Arial"/>
                        </a:rPr>
                        <a:t>юридичні особи, які здійснюють</a:t>
                      </a:r>
                      <a:endParaRPr b="0" lang="uk-UA" sz="2000" strike="noStrike" u="none">
                        <a:solidFill>
                          <a:srgbClr val="000000"/>
                        </a:solidFill>
                        <a:uFillTx/>
                        <a:latin typeface="Arial"/>
                      </a:endParaRPr>
                    </a:p>
                    <a:p>
                      <a:pPr>
                        <a:lnSpc>
                          <a:spcPct val="100000"/>
                        </a:lnSpc>
                        <a:tabLst>
                          <a:tab algn="l" pos="0"/>
                        </a:tabLst>
                      </a:pPr>
                      <a:r>
                        <a:rPr b="0" lang="uk-UA" sz="2000" strike="noStrike" u="none">
                          <a:solidFill>
                            <a:schemeClr val="dk1"/>
                          </a:solidFill>
                          <a:uFillTx/>
                          <a:latin typeface="Calibri"/>
                          <a:ea typeface="Calibri"/>
                        </a:rPr>
                        <a:t>господарську діяльність як на території</a:t>
                      </a:r>
                      <a:endParaRPr b="0" lang="uk-UA" sz="2000" strike="noStrike" u="none">
                        <a:solidFill>
                          <a:srgbClr val="000000"/>
                        </a:solidFill>
                        <a:uFillTx/>
                        <a:latin typeface="Arial"/>
                      </a:endParaRPr>
                    </a:p>
                    <a:p>
                      <a:pPr>
                        <a:lnSpc>
                          <a:spcPct val="100000"/>
                        </a:lnSpc>
                        <a:tabLst>
                          <a:tab algn="l" pos="0"/>
                        </a:tabLst>
                      </a:pPr>
                      <a:r>
                        <a:rPr b="0" lang="uk-UA" sz="2000" strike="noStrike" u="none">
                          <a:solidFill>
                            <a:schemeClr val="dk1"/>
                          </a:solidFill>
                          <a:uFillTx/>
                          <a:latin typeface="Calibri"/>
                          <a:ea typeface="Calibri"/>
                        </a:rPr>
                        <a:t>України, так і за її межами;</a:t>
                      </a:r>
                      <a:endParaRPr b="0" lang="uk-UA" sz="2000" strike="noStrike" u="none">
                        <a:solidFill>
                          <a:srgbClr val="000000"/>
                        </a:solidFill>
                        <a:uFillTx/>
                        <a:latin typeface="Arial"/>
                      </a:endParaRPr>
                    </a:p>
                    <a:p>
                      <a:pPr>
                        <a:lnSpc>
                          <a:spcPct val="100000"/>
                        </a:lnSpc>
                        <a:tabLst>
                          <a:tab algn="l" pos="0"/>
                        </a:tabLst>
                      </a:pPr>
                      <a:r>
                        <a:rPr b="0" lang="uk-UA" sz="2000" strike="noStrike" u="none">
                          <a:solidFill>
                            <a:schemeClr val="dk1"/>
                          </a:solidFill>
                          <a:uFillTx/>
                          <a:latin typeface="Calibri"/>
                          <a:ea typeface="Calibri"/>
                        </a:rPr>
                        <a:t>– </a:t>
                      </a:r>
                      <a:r>
                        <a:rPr b="0" lang="uk-UA" sz="2000" strike="noStrike" u="none">
                          <a:solidFill>
                            <a:schemeClr val="dk1"/>
                          </a:solidFill>
                          <a:uFillTx/>
                          <a:latin typeface="Calibri"/>
                          <a:ea typeface="Calibri"/>
                        </a:rPr>
                        <a:t>Управитель фонду операцій з нерухомістю,</a:t>
                      </a:r>
                      <a:endParaRPr b="0" lang="uk-UA" sz="2000" strike="noStrike" u="none">
                        <a:solidFill>
                          <a:srgbClr val="000000"/>
                        </a:solidFill>
                        <a:uFillTx/>
                        <a:latin typeface="Arial"/>
                      </a:endParaRPr>
                    </a:p>
                    <a:p>
                      <a:pPr>
                        <a:lnSpc>
                          <a:spcPct val="100000"/>
                        </a:lnSpc>
                        <a:tabLst>
                          <a:tab algn="l" pos="0"/>
                        </a:tabLst>
                      </a:pPr>
                      <a:r>
                        <a:rPr b="0" lang="uk-UA" sz="2000" strike="noStrike" u="none">
                          <a:solidFill>
                            <a:schemeClr val="dk1"/>
                          </a:solidFill>
                          <a:uFillTx/>
                          <a:latin typeface="Calibri"/>
                          <a:ea typeface="Calibri"/>
                        </a:rPr>
                        <a:t>який здійснює діяльність щодо операцій і</a:t>
                      </a:r>
                      <a:endParaRPr b="0" lang="uk-UA" sz="2000" strike="noStrike" u="none">
                        <a:solidFill>
                          <a:srgbClr val="000000"/>
                        </a:solidFill>
                        <a:uFillTx/>
                        <a:latin typeface="Arial"/>
                      </a:endParaRPr>
                    </a:p>
                    <a:p>
                      <a:pPr>
                        <a:lnSpc>
                          <a:spcPct val="100000"/>
                        </a:lnSpc>
                        <a:tabLst>
                          <a:tab algn="l" pos="0"/>
                        </a:tabLst>
                      </a:pPr>
                      <a:r>
                        <a:rPr b="0" lang="uk-UA" sz="2000" strike="noStrike" u="none">
                          <a:solidFill>
                            <a:schemeClr val="dk1"/>
                          </a:solidFill>
                          <a:uFillTx/>
                          <a:latin typeface="Calibri"/>
                          <a:ea typeface="Calibri"/>
                        </a:rPr>
                        <a:t>результатів діяльності із довірчого</a:t>
                      </a:r>
                      <a:endParaRPr b="0" lang="uk-UA" sz="2000" strike="noStrike" u="none">
                        <a:solidFill>
                          <a:srgbClr val="000000"/>
                        </a:solidFill>
                        <a:uFillTx/>
                        <a:latin typeface="Arial"/>
                      </a:endParaRPr>
                    </a:p>
                    <a:p>
                      <a:pPr>
                        <a:lnSpc>
                          <a:spcPct val="100000"/>
                        </a:lnSpc>
                        <a:tabLst>
                          <a:tab algn="l" pos="0"/>
                        </a:tabLst>
                      </a:pPr>
                      <a:r>
                        <a:rPr b="0" lang="uk-UA" sz="2000" strike="noStrike" u="none">
                          <a:solidFill>
                            <a:schemeClr val="dk1"/>
                          </a:solidFill>
                          <a:uFillTx/>
                          <a:latin typeface="Calibri"/>
                          <a:ea typeface="Calibri"/>
                        </a:rPr>
                        <a:t>управління, що здійснюється таким</a:t>
                      </a:r>
                      <a:endParaRPr b="0" lang="uk-UA" sz="2000" strike="noStrike" u="none">
                        <a:solidFill>
                          <a:srgbClr val="000000"/>
                        </a:solidFill>
                        <a:uFillTx/>
                        <a:latin typeface="Arial"/>
                      </a:endParaRPr>
                    </a:p>
                    <a:p>
                      <a:pPr>
                        <a:lnSpc>
                          <a:spcPct val="100000"/>
                        </a:lnSpc>
                        <a:tabLst>
                          <a:tab algn="l" pos="0"/>
                        </a:tabLst>
                      </a:pPr>
                      <a:r>
                        <a:rPr b="0" lang="uk-UA" sz="2000" strike="noStrike" u="none">
                          <a:solidFill>
                            <a:schemeClr val="dk1"/>
                          </a:solidFill>
                          <a:uFillTx/>
                          <a:latin typeface="Calibri"/>
                          <a:ea typeface="Calibri"/>
                        </a:rPr>
                        <a:t>управителем через фонд</a:t>
                      </a:r>
                      <a:endParaRPr b="0" lang="uk-UA" sz="2000" strike="noStrike" u="none">
                        <a:solidFill>
                          <a:srgbClr val="000000"/>
                        </a:solidFill>
                        <a:uFillTx/>
                        <a:latin typeface="Arial"/>
                      </a:endParaRPr>
                    </a:p>
                    <a:p>
                      <a:pPr>
                        <a:lnSpc>
                          <a:spcPct val="100000"/>
                        </a:lnSpc>
                        <a:tabLst>
                          <a:tab algn="l" pos="0"/>
                        </a:tabLst>
                      </a:pPr>
                      <a:r>
                        <a:rPr b="0" lang="uk-UA" sz="2000" strike="noStrike" u="none">
                          <a:solidFill>
                            <a:schemeClr val="dk1"/>
                          </a:solidFill>
                          <a:uFillTx/>
                          <a:latin typeface="Calibri"/>
                          <a:ea typeface="Calibri"/>
                        </a:rPr>
                        <a:t>- фізичні особи - підприємці, у тому числі такі, що обрали спрощену систему оподаткування, та фізичні особи, які провадять незалежну професійну діяльність, щодо виплачених нерезиденту доходів (прибутків) із джерелом їх походження з України</a:t>
                      </a:r>
                      <a:endParaRPr b="0" lang="uk-UA" sz="2000" strike="noStrike" u="none">
                        <a:solidFill>
                          <a:srgbClr val="000000"/>
                        </a:solidFill>
                        <a:uFillTx/>
                        <a:latin typeface="Arial"/>
                      </a:endParaRPr>
                    </a:p>
                    <a:p>
                      <a:pPr>
                        <a:lnSpc>
                          <a:spcPct val="100000"/>
                        </a:lnSpc>
                        <a:tabLst>
                          <a:tab algn="l" pos="0"/>
                        </a:tabLst>
                      </a:pPr>
                      <a:r>
                        <a:rPr b="0" lang="uk-UA" sz="2000" strike="noStrike" u="none">
                          <a:solidFill>
                            <a:schemeClr val="dk1"/>
                          </a:solidFill>
                          <a:uFillTx/>
                          <a:latin typeface="Calibri"/>
                          <a:ea typeface="Calibri"/>
                        </a:rPr>
                        <a:t>- юридичні особи, що утворені відповідно до законодавства інших країн (іноземні компанії) та мають місце ефективного управління на території України.</a:t>
                      </a:r>
                      <a:endParaRPr b="0" lang="uk-UA" sz="2000" strike="noStrike" u="none">
                        <a:solidFill>
                          <a:srgbClr val="000000"/>
                        </a:solidFill>
                        <a:uFillTx/>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cdd4ea"/>
                    </a:solidFill>
                  </a:tcPr>
                </a:tc>
                <a:tc>
                  <a:txBody>
                    <a:bodyPr anchor="t">
                      <a:noAutofit/>
                    </a:bodyPr>
                    <a:p>
                      <a:pPr>
                        <a:lnSpc>
                          <a:spcPct val="100000"/>
                        </a:lnSpc>
                        <a:tabLst>
                          <a:tab algn="l" pos="0"/>
                        </a:tabLst>
                      </a:pPr>
                      <a:r>
                        <a:rPr b="0" lang="uk-UA" sz="2000" strike="noStrike" u="none">
                          <a:solidFill>
                            <a:schemeClr val="dk1"/>
                          </a:solidFill>
                          <a:uFillTx/>
                          <a:latin typeface="Arial"/>
                          <a:ea typeface="Arial"/>
                        </a:rPr>
                        <a:t>– </a:t>
                      </a:r>
                      <a:r>
                        <a:rPr b="0" lang="uk-UA" sz="2000" strike="noStrike" u="none">
                          <a:solidFill>
                            <a:schemeClr val="dk1"/>
                          </a:solidFill>
                          <a:uFillTx/>
                          <a:latin typeface="Arial"/>
                          <a:ea typeface="Arial"/>
                        </a:rPr>
                        <a:t>юридичні особи, які утворені в будь-якій</a:t>
                      </a:r>
                      <a:endParaRPr b="0" lang="uk-UA" sz="2000" strike="noStrike" u="none">
                        <a:solidFill>
                          <a:srgbClr val="000000"/>
                        </a:solidFill>
                        <a:uFillTx/>
                        <a:latin typeface="Arial"/>
                      </a:endParaRPr>
                    </a:p>
                    <a:p>
                      <a:pPr>
                        <a:lnSpc>
                          <a:spcPct val="100000"/>
                        </a:lnSpc>
                        <a:tabLst>
                          <a:tab algn="l" pos="0"/>
                        </a:tabLst>
                      </a:pPr>
                      <a:r>
                        <a:rPr b="0" lang="uk-UA" sz="2000" strike="noStrike" u="none">
                          <a:solidFill>
                            <a:schemeClr val="dk1"/>
                          </a:solidFill>
                          <a:uFillTx/>
                          <a:latin typeface="Arial"/>
                          <a:ea typeface="Arial"/>
                        </a:rPr>
                        <a:t>організаційно-правовій формі та отримують</a:t>
                      </a:r>
                      <a:endParaRPr b="0" lang="uk-UA" sz="2000" strike="noStrike" u="none">
                        <a:solidFill>
                          <a:srgbClr val="000000"/>
                        </a:solidFill>
                        <a:uFillTx/>
                        <a:latin typeface="Arial"/>
                      </a:endParaRPr>
                    </a:p>
                    <a:p>
                      <a:pPr>
                        <a:lnSpc>
                          <a:spcPct val="100000"/>
                        </a:lnSpc>
                        <a:tabLst>
                          <a:tab algn="l" pos="0"/>
                        </a:tabLst>
                      </a:pPr>
                      <a:r>
                        <a:rPr b="0" lang="uk-UA" sz="2000" strike="noStrike" u="none">
                          <a:solidFill>
                            <a:schemeClr val="dk1"/>
                          </a:solidFill>
                          <a:uFillTx/>
                          <a:latin typeface="Arial"/>
                          <a:ea typeface="Arial"/>
                        </a:rPr>
                        <a:t>доходи з джерелом походження з України, за</a:t>
                      </a:r>
                      <a:endParaRPr b="0" lang="uk-UA" sz="2000" strike="noStrike" u="none">
                        <a:solidFill>
                          <a:srgbClr val="000000"/>
                        </a:solidFill>
                        <a:uFillTx/>
                        <a:latin typeface="Arial"/>
                      </a:endParaRPr>
                    </a:p>
                    <a:p>
                      <a:pPr>
                        <a:lnSpc>
                          <a:spcPct val="100000"/>
                        </a:lnSpc>
                        <a:tabLst>
                          <a:tab algn="l" pos="0"/>
                        </a:tabLst>
                      </a:pPr>
                      <a:r>
                        <a:rPr b="0" lang="uk-UA" sz="2000" strike="noStrike" u="none">
                          <a:solidFill>
                            <a:schemeClr val="dk1"/>
                          </a:solidFill>
                          <a:uFillTx/>
                          <a:latin typeface="Arial"/>
                          <a:ea typeface="Arial"/>
                        </a:rPr>
                        <a:t>винятком установ та організацій, що мають</a:t>
                      </a:r>
                      <a:endParaRPr b="0" lang="uk-UA" sz="2000" strike="noStrike" u="none">
                        <a:solidFill>
                          <a:srgbClr val="000000"/>
                        </a:solidFill>
                        <a:uFillTx/>
                        <a:latin typeface="Arial"/>
                      </a:endParaRPr>
                    </a:p>
                    <a:p>
                      <a:pPr>
                        <a:lnSpc>
                          <a:spcPct val="100000"/>
                        </a:lnSpc>
                        <a:tabLst>
                          <a:tab algn="l" pos="0"/>
                        </a:tabLst>
                      </a:pPr>
                      <a:r>
                        <a:rPr b="0" lang="uk-UA" sz="2000" strike="noStrike" u="none">
                          <a:solidFill>
                            <a:schemeClr val="dk1"/>
                          </a:solidFill>
                          <a:uFillTx/>
                          <a:latin typeface="Arial"/>
                          <a:ea typeface="Arial"/>
                        </a:rPr>
                        <a:t>дипломатичні привілеї або імунітет згідно з</a:t>
                      </a:r>
                      <a:endParaRPr b="0" lang="uk-UA" sz="2000" strike="noStrike" u="none">
                        <a:solidFill>
                          <a:srgbClr val="000000"/>
                        </a:solidFill>
                        <a:uFillTx/>
                        <a:latin typeface="Arial"/>
                      </a:endParaRPr>
                    </a:p>
                    <a:p>
                      <a:pPr>
                        <a:lnSpc>
                          <a:spcPct val="100000"/>
                        </a:lnSpc>
                        <a:tabLst>
                          <a:tab algn="l" pos="0"/>
                        </a:tabLst>
                      </a:pPr>
                      <a:r>
                        <a:rPr b="0" lang="uk-UA" sz="2000" strike="noStrike" u="none">
                          <a:solidFill>
                            <a:schemeClr val="dk1"/>
                          </a:solidFill>
                          <a:uFillTx/>
                          <a:latin typeface="Arial"/>
                          <a:ea typeface="Arial"/>
                        </a:rPr>
                        <a:t>міжнародними договорами України;</a:t>
                      </a:r>
                      <a:endParaRPr b="0" lang="uk-UA" sz="2000" strike="noStrike" u="none">
                        <a:solidFill>
                          <a:srgbClr val="000000"/>
                        </a:solidFill>
                        <a:uFillTx/>
                        <a:latin typeface="Arial"/>
                      </a:endParaRPr>
                    </a:p>
                    <a:p>
                      <a:pPr>
                        <a:lnSpc>
                          <a:spcPct val="100000"/>
                        </a:lnSpc>
                        <a:tabLst>
                          <a:tab algn="l" pos="0"/>
                        </a:tabLst>
                      </a:pPr>
                      <a:r>
                        <a:rPr b="0" lang="uk-UA" sz="2000" strike="noStrike" u="none">
                          <a:solidFill>
                            <a:schemeClr val="dk1"/>
                          </a:solidFill>
                          <a:uFillTx/>
                          <a:latin typeface="Arial"/>
                          <a:ea typeface="Arial"/>
                        </a:rPr>
                        <a:t>– </a:t>
                      </a:r>
                      <a:r>
                        <a:rPr b="0" lang="uk-UA" sz="2000" strike="noStrike" u="none">
                          <a:solidFill>
                            <a:schemeClr val="dk1"/>
                          </a:solidFill>
                          <a:uFillTx/>
                          <a:latin typeface="Arial"/>
                          <a:ea typeface="Arial"/>
                        </a:rPr>
                        <a:t>постійні представництва нерезидентів, які</a:t>
                      </a:r>
                      <a:endParaRPr b="0" lang="uk-UA" sz="2000" strike="noStrike" u="none">
                        <a:solidFill>
                          <a:srgbClr val="000000"/>
                        </a:solidFill>
                        <a:uFillTx/>
                        <a:latin typeface="Arial"/>
                      </a:endParaRPr>
                    </a:p>
                    <a:p>
                      <a:pPr>
                        <a:lnSpc>
                          <a:spcPct val="100000"/>
                        </a:lnSpc>
                        <a:tabLst>
                          <a:tab algn="l" pos="0"/>
                        </a:tabLst>
                      </a:pPr>
                      <a:r>
                        <a:rPr b="0" lang="uk-UA" sz="2000" strike="noStrike" u="none">
                          <a:solidFill>
                            <a:schemeClr val="dk1"/>
                          </a:solidFill>
                          <a:uFillTx/>
                          <a:latin typeface="Arial"/>
                          <a:ea typeface="Arial"/>
                        </a:rPr>
                        <a:t>отримують доходи із джерелом походження з</a:t>
                      </a:r>
                      <a:endParaRPr b="0" lang="uk-UA" sz="2000" strike="noStrike" u="none">
                        <a:solidFill>
                          <a:srgbClr val="000000"/>
                        </a:solidFill>
                        <a:uFillTx/>
                        <a:latin typeface="Arial"/>
                      </a:endParaRPr>
                    </a:p>
                    <a:p>
                      <a:pPr>
                        <a:lnSpc>
                          <a:spcPct val="100000"/>
                        </a:lnSpc>
                        <a:tabLst>
                          <a:tab algn="l" pos="0"/>
                        </a:tabLst>
                      </a:pPr>
                      <a:r>
                        <a:rPr b="0" lang="uk-UA" sz="2000" strike="noStrike" u="none">
                          <a:solidFill>
                            <a:schemeClr val="dk1"/>
                          </a:solidFill>
                          <a:uFillTx/>
                          <a:latin typeface="Arial"/>
                          <a:ea typeface="Arial"/>
                        </a:rPr>
                        <a:t>України або виконують агентські</a:t>
                      </a:r>
                      <a:endParaRPr b="0" lang="uk-UA" sz="2000" strike="noStrike" u="none">
                        <a:solidFill>
                          <a:srgbClr val="000000"/>
                        </a:solidFill>
                        <a:uFillTx/>
                        <a:latin typeface="Arial"/>
                      </a:endParaRPr>
                    </a:p>
                    <a:p>
                      <a:pPr>
                        <a:lnSpc>
                          <a:spcPct val="100000"/>
                        </a:lnSpc>
                        <a:tabLst>
                          <a:tab algn="l" pos="0"/>
                        </a:tabLst>
                      </a:pPr>
                      <a:r>
                        <a:rPr b="0" lang="uk-UA" sz="2000" strike="noStrike" u="none">
                          <a:solidFill>
                            <a:schemeClr val="dk1"/>
                          </a:solidFill>
                          <a:uFillTx/>
                          <a:latin typeface="Arial"/>
                          <a:ea typeface="Arial"/>
                        </a:rPr>
                        <a:t>(представницькі) та інші функції стосовно</a:t>
                      </a:r>
                      <a:endParaRPr b="0" lang="uk-UA" sz="2000" strike="noStrike" u="none">
                        <a:solidFill>
                          <a:srgbClr val="000000"/>
                        </a:solidFill>
                        <a:uFillTx/>
                        <a:latin typeface="Arial"/>
                      </a:endParaRPr>
                    </a:p>
                    <a:p>
                      <a:pPr>
                        <a:lnSpc>
                          <a:spcPct val="100000"/>
                        </a:lnSpc>
                        <a:tabLst>
                          <a:tab algn="l" pos="0"/>
                        </a:tabLst>
                      </a:pPr>
                      <a:r>
                        <a:rPr b="0" lang="uk-UA" sz="2000" strike="noStrike" u="none">
                          <a:solidFill>
                            <a:schemeClr val="dk1"/>
                          </a:solidFill>
                          <a:uFillTx/>
                          <a:latin typeface="Arial"/>
                          <a:ea typeface="Arial"/>
                        </a:rPr>
                        <a:t>таких нерезидентів чи їх засновників</a:t>
                      </a:r>
                      <a:endParaRPr b="0" lang="uk-UA" sz="2000" strike="noStrike" u="none">
                        <a:solidFill>
                          <a:srgbClr val="000000"/>
                        </a:solidFill>
                        <a:uFillTx/>
                        <a:latin typeface="Arial"/>
                      </a:endParaRPr>
                    </a:p>
                    <a:p>
                      <a:pPr>
                        <a:lnSpc>
                          <a:spcPct val="100000"/>
                        </a:lnSpc>
                        <a:tabLst>
                          <a:tab algn="l" pos="0"/>
                        </a:tabLst>
                      </a:pPr>
                      <a:endParaRPr b="0" lang="uk-UA" sz="2000" strike="noStrike" u="none">
                        <a:solidFill>
                          <a:srgbClr val="000000"/>
                        </a:solidFill>
                        <a:uFillTx/>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cdd4ea"/>
                    </a:solidFill>
                  </a:tcPr>
                </a:tc>
              </a:tr>
            </a:tbl>
          </a:graphicData>
        </a:graphic>
      </p:graphicFrame>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 name="PlaceHolder 1"/>
          <p:cNvSpPr>
            <a:spLocks noGrp="1"/>
          </p:cNvSpPr>
          <p:nvPr>
            <p:ph type="title"/>
          </p:nvPr>
        </p:nvSpPr>
        <p:spPr>
          <a:xfrm>
            <a:off x="838080" y="365040"/>
            <a:ext cx="10515240" cy="643680"/>
          </a:xfrm>
          <a:prstGeom prst="rect">
            <a:avLst/>
          </a:prstGeom>
          <a:noFill/>
          <a:ln w="0">
            <a:noFill/>
          </a:ln>
        </p:spPr>
        <p:txBody>
          <a:bodyPr lIns="91440" rIns="91440" tIns="45720" bIns="45720" anchor="ctr">
            <a:normAutofit lnSpcReduction="9999"/>
          </a:bodyPr>
          <a:p>
            <a:pPr indent="0" algn="ctr">
              <a:lnSpc>
                <a:spcPct val="90000"/>
              </a:lnSpc>
              <a:buNone/>
              <a:tabLst>
                <a:tab algn="l" pos="0"/>
              </a:tabLst>
            </a:pPr>
            <a:r>
              <a:rPr b="1" lang="uk-UA" sz="4400" strike="noStrike" u="none">
                <a:solidFill>
                  <a:schemeClr val="dk1"/>
                </a:solidFill>
                <a:uFillTx/>
                <a:latin typeface="Calibri"/>
                <a:ea typeface="Calibri"/>
              </a:rPr>
              <a:t>Не є платниками</a:t>
            </a:r>
            <a:endParaRPr b="0" lang="uk-UA" sz="4400" strike="noStrike" u="none">
              <a:solidFill>
                <a:srgbClr val="000000"/>
              </a:solidFill>
              <a:uFillTx/>
              <a:latin typeface="Arial"/>
            </a:endParaRPr>
          </a:p>
        </p:txBody>
      </p:sp>
      <p:sp>
        <p:nvSpPr>
          <p:cNvPr id="74" name="PlaceHolder 2"/>
          <p:cNvSpPr>
            <a:spLocks noGrp="1"/>
          </p:cNvSpPr>
          <p:nvPr>
            <p:ph/>
          </p:nvPr>
        </p:nvSpPr>
        <p:spPr>
          <a:xfrm>
            <a:off x="838080" y="1135080"/>
            <a:ext cx="10515240" cy="5581080"/>
          </a:xfrm>
          <a:prstGeom prst="rect">
            <a:avLst/>
          </a:prstGeom>
          <a:noFill/>
          <a:ln w="0">
            <a:noFill/>
          </a:ln>
        </p:spPr>
        <p:txBody>
          <a:bodyPr lIns="91440" rIns="91440" tIns="45720" bIns="45720" anchor="t">
            <a:noAutofit/>
          </a:bodyPr>
          <a:p>
            <a:pPr indent="0">
              <a:lnSpc>
                <a:spcPct val="90000"/>
              </a:lnSpc>
              <a:buNone/>
              <a:tabLst>
                <a:tab algn="l" pos="0"/>
              </a:tabLst>
            </a:pPr>
            <a:r>
              <a:rPr b="0" lang="uk-UA" sz="2000" strike="noStrike" u="none">
                <a:solidFill>
                  <a:schemeClr val="dk1"/>
                </a:solidFill>
                <a:uFillTx/>
                <a:latin typeface="Calibri"/>
                <a:ea typeface="Calibri"/>
              </a:rPr>
              <a:t>- неприбуткові підприємства (не поширюються на бюджетні установи);</a:t>
            </a:r>
            <a:endParaRPr b="0" lang="uk-UA" sz="2000" strike="noStrike" u="none">
              <a:solidFill>
                <a:srgbClr val="000000"/>
              </a:solidFill>
              <a:uFillTx/>
              <a:latin typeface="Arial"/>
            </a:endParaRPr>
          </a:p>
          <a:p>
            <a:pPr indent="0">
              <a:lnSpc>
                <a:spcPct val="90000"/>
              </a:lnSpc>
              <a:spcBef>
                <a:spcPts val="1001"/>
              </a:spcBef>
              <a:buNone/>
              <a:tabLst>
                <a:tab algn="l" pos="0"/>
              </a:tabLst>
            </a:pPr>
            <a:r>
              <a:rPr b="0" lang="uk-UA" sz="2000" strike="noStrike" u="none">
                <a:solidFill>
                  <a:schemeClr val="dk1"/>
                </a:solidFill>
                <a:uFillTx/>
                <a:latin typeface="Calibri"/>
                <a:ea typeface="Calibri"/>
              </a:rPr>
              <a:t>- неприбуткові організації (релігійні організації, організації, які організовують надання гуманітарної допомоги, здійснення благодійної діяльності, милосердя).</a:t>
            </a:r>
            <a:endParaRPr b="0" lang="uk-UA" sz="2000" strike="noStrike" u="none">
              <a:solidFill>
                <a:srgbClr val="000000"/>
              </a:solidFill>
              <a:uFillTx/>
              <a:latin typeface="Arial"/>
            </a:endParaRPr>
          </a:p>
          <a:p>
            <a:pPr indent="0">
              <a:lnSpc>
                <a:spcPct val="90000"/>
              </a:lnSpc>
              <a:spcBef>
                <a:spcPts val="1001"/>
              </a:spcBef>
              <a:buNone/>
              <a:tabLst>
                <a:tab algn="l" pos="0"/>
              </a:tabLst>
            </a:pPr>
            <a:r>
              <a:rPr b="0" lang="uk-UA" sz="2000" strike="noStrike" u="none">
                <a:solidFill>
                  <a:schemeClr val="dk1"/>
                </a:solidFill>
                <a:uFillTx/>
                <a:latin typeface="Calibri"/>
                <a:ea typeface="Calibri"/>
              </a:rPr>
              <a:t>- бюджетні установи;</a:t>
            </a:r>
            <a:endParaRPr b="0" lang="uk-UA" sz="2000" strike="noStrike" u="none">
              <a:solidFill>
                <a:srgbClr val="000000"/>
              </a:solidFill>
              <a:uFillTx/>
              <a:latin typeface="Arial"/>
            </a:endParaRPr>
          </a:p>
          <a:p>
            <a:pPr indent="0">
              <a:lnSpc>
                <a:spcPct val="90000"/>
              </a:lnSpc>
              <a:spcBef>
                <a:spcPts val="1001"/>
              </a:spcBef>
              <a:buNone/>
              <a:tabLst>
                <a:tab algn="l" pos="0"/>
              </a:tabLst>
            </a:pPr>
            <a:r>
              <a:rPr b="0" lang="uk-UA" sz="2000" strike="noStrike" u="none">
                <a:solidFill>
                  <a:schemeClr val="dk1"/>
                </a:solidFill>
                <a:uFillTx/>
                <a:latin typeface="Calibri"/>
                <a:ea typeface="Calibri"/>
              </a:rPr>
              <a:t>- громадські об’єднання, політичні партії, творчі спілки, релігійні організації, благодійні організації, пенсійні фонди;</a:t>
            </a:r>
            <a:endParaRPr b="0" lang="uk-UA" sz="2000" strike="noStrike" u="none">
              <a:solidFill>
                <a:srgbClr val="000000"/>
              </a:solidFill>
              <a:uFillTx/>
              <a:latin typeface="Arial"/>
            </a:endParaRPr>
          </a:p>
          <a:p>
            <a:pPr indent="0">
              <a:lnSpc>
                <a:spcPct val="90000"/>
              </a:lnSpc>
              <a:spcBef>
                <a:spcPts val="1001"/>
              </a:spcBef>
              <a:buNone/>
              <a:tabLst>
                <a:tab algn="l" pos="0"/>
              </a:tabLst>
            </a:pPr>
            <a:r>
              <a:rPr b="0" lang="uk-UA" sz="2000" strike="noStrike" u="none">
                <a:solidFill>
                  <a:schemeClr val="dk1"/>
                </a:solidFill>
                <a:uFillTx/>
                <a:latin typeface="Calibri"/>
                <a:ea typeface="Calibri"/>
              </a:rPr>
              <a:t>- спілки, асоціації та інші об’єднання юридичних осіб;</a:t>
            </a:r>
            <a:endParaRPr b="0" lang="uk-UA" sz="2000" strike="noStrike" u="none">
              <a:solidFill>
                <a:srgbClr val="000000"/>
              </a:solidFill>
              <a:uFillTx/>
              <a:latin typeface="Arial"/>
            </a:endParaRPr>
          </a:p>
          <a:p>
            <a:pPr indent="0">
              <a:lnSpc>
                <a:spcPct val="90000"/>
              </a:lnSpc>
              <a:spcBef>
                <a:spcPts val="1001"/>
              </a:spcBef>
              <a:buNone/>
              <a:tabLst>
                <a:tab algn="l" pos="0"/>
              </a:tabLst>
            </a:pPr>
            <a:r>
              <a:rPr b="0" lang="uk-UA" sz="2000" strike="noStrike" u="none">
                <a:solidFill>
                  <a:schemeClr val="dk1"/>
                </a:solidFill>
                <a:uFillTx/>
                <a:latin typeface="Calibri"/>
                <a:ea typeface="Calibri"/>
              </a:rPr>
              <a:t>- житлово-будівельні кооперативи, дачні (дачно-будівельні), садівничі та гаражні (гаражно-будівельні) кооперативи (товариства);</a:t>
            </a:r>
            <a:endParaRPr b="0" lang="uk-UA" sz="2000" strike="noStrike" u="none">
              <a:solidFill>
                <a:srgbClr val="000000"/>
              </a:solidFill>
              <a:uFillTx/>
              <a:latin typeface="Arial"/>
            </a:endParaRPr>
          </a:p>
          <a:p>
            <a:pPr indent="0">
              <a:lnSpc>
                <a:spcPct val="90000"/>
              </a:lnSpc>
              <a:spcBef>
                <a:spcPts val="1001"/>
              </a:spcBef>
              <a:buNone/>
              <a:tabLst>
                <a:tab algn="l" pos="0"/>
              </a:tabLst>
            </a:pPr>
            <a:r>
              <a:rPr b="0" lang="uk-UA" sz="2000" strike="noStrike" u="none">
                <a:solidFill>
                  <a:schemeClr val="dk1"/>
                </a:solidFill>
                <a:uFillTx/>
                <a:latin typeface="Calibri"/>
                <a:ea typeface="Calibri"/>
              </a:rPr>
              <a:t>- об’єднання співвласників багатоквартирного будинку, асоціації власників жилих будинків;</a:t>
            </a:r>
            <a:endParaRPr b="0" lang="uk-UA" sz="2000" strike="noStrike" u="none">
              <a:solidFill>
                <a:srgbClr val="000000"/>
              </a:solidFill>
              <a:uFillTx/>
              <a:latin typeface="Arial"/>
            </a:endParaRPr>
          </a:p>
          <a:p>
            <a:pPr indent="0">
              <a:lnSpc>
                <a:spcPct val="90000"/>
              </a:lnSpc>
              <a:spcBef>
                <a:spcPts val="1001"/>
              </a:spcBef>
              <a:buNone/>
              <a:tabLst>
                <a:tab algn="l" pos="0"/>
              </a:tabLst>
            </a:pPr>
            <a:r>
              <a:rPr b="0" lang="uk-UA" sz="2000" strike="noStrike" u="none">
                <a:solidFill>
                  <a:schemeClr val="dk1"/>
                </a:solidFill>
                <a:uFillTx/>
                <a:latin typeface="Calibri"/>
                <a:ea typeface="Calibri"/>
              </a:rPr>
              <a:t>- професійні спілки, їх об’єднання та організації профспілок, а також організації роботодавців та їх об’єднання;</a:t>
            </a:r>
            <a:endParaRPr b="0" lang="uk-UA" sz="2000" strike="noStrike" u="none">
              <a:solidFill>
                <a:srgbClr val="000000"/>
              </a:solidFill>
              <a:uFillTx/>
              <a:latin typeface="Arial"/>
            </a:endParaRPr>
          </a:p>
          <a:p>
            <a:pPr marL="228600" indent="-228600">
              <a:lnSpc>
                <a:spcPct val="90000"/>
              </a:lnSpc>
              <a:spcBef>
                <a:spcPts val="1001"/>
              </a:spcBef>
              <a:buClr>
                <a:srgbClr val="000000"/>
              </a:buClr>
              <a:buFont typeface="Calibri"/>
              <a:buChar char="-"/>
              <a:tabLst>
                <a:tab algn="l" pos="0"/>
              </a:tabLst>
            </a:pPr>
            <a:r>
              <a:rPr b="0" lang="uk-UA" sz="2000" strike="noStrike" u="none">
                <a:solidFill>
                  <a:schemeClr val="dk1"/>
                </a:solidFill>
                <a:uFillTx/>
                <a:latin typeface="Calibri"/>
                <a:ea typeface="Calibri"/>
              </a:rPr>
              <a:t>сільськогосподарські обслуговуючі кооперативи, кооперативні об’єднання сільськогосподарських обслуговуючих кооперативів</a:t>
            </a:r>
            <a:endParaRPr b="0" lang="uk-UA" sz="2000" strike="noStrike" u="none">
              <a:solidFill>
                <a:srgbClr val="000000"/>
              </a:solidFill>
              <a:uFillTx/>
              <a:latin typeface="Arial"/>
            </a:endParaRPr>
          </a:p>
          <a:p>
            <a:pPr marL="228600" indent="-228600">
              <a:lnSpc>
                <a:spcPct val="90000"/>
              </a:lnSpc>
              <a:spcBef>
                <a:spcPts val="1001"/>
              </a:spcBef>
              <a:buClr>
                <a:srgbClr val="000000"/>
              </a:buClr>
              <a:buFont typeface="Calibri"/>
              <a:buChar char="-"/>
              <a:tabLst>
                <a:tab algn="l" pos="0"/>
              </a:tabLst>
            </a:pPr>
            <a:r>
              <a:rPr b="0" lang="uk-UA" sz="2000" strike="noStrike" u="none">
                <a:solidFill>
                  <a:schemeClr val="dk1"/>
                </a:solidFill>
                <a:uFillTx/>
                <a:latin typeface="Calibri"/>
                <a:ea typeface="Calibri"/>
              </a:rPr>
              <a:t>суб’єкти господарювання, що застосовують спрощену систему оподаткування, обліку та звітності</a:t>
            </a:r>
            <a:endParaRPr b="0" lang="uk-UA" sz="20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 name="PlaceHolder 1"/>
          <p:cNvSpPr>
            <a:spLocks noGrp="1"/>
          </p:cNvSpPr>
          <p:nvPr>
            <p:ph type="title"/>
          </p:nvPr>
        </p:nvSpPr>
        <p:spPr>
          <a:xfrm>
            <a:off x="838080" y="35640"/>
            <a:ext cx="10515240" cy="662400"/>
          </a:xfrm>
          <a:prstGeom prst="rect">
            <a:avLst/>
          </a:prstGeom>
          <a:noFill/>
          <a:ln w="0">
            <a:noFill/>
          </a:ln>
        </p:spPr>
        <p:txBody>
          <a:bodyPr lIns="91440" rIns="91440" tIns="45720" bIns="45720" anchor="ctr">
            <a:normAutofit lnSpcReduction="9999"/>
          </a:bodyPr>
          <a:p>
            <a:pPr indent="0" algn="ctr">
              <a:lnSpc>
                <a:spcPct val="90000"/>
              </a:lnSpc>
              <a:buNone/>
              <a:tabLst>
                <a:tab algn="l" pos="0"/>
              </a:tabLst>
            </a:pPr>
            <a:r>
              <a:rPr b="1" lang="uk-UA" sz="4400" strike="noStrike" u="none">
                <a:solidFill>
                  <a:schemeClr val="dk1"/>
                </a:solidFill>
                <a:uFillTx/>
                <a:latin typeface="Calibri"/>
                <a:ea typeface="Calibri"/>
              </a:rPr>
              <a:t>Об’єкт оподаткування</a:t>
            </a:r>
            <a:endParaRPr b="0" lang="uk-UA" sz="4400" strike="noStrike" u="none">
              <a:solidFill>
                <a:srgbClr val="000000"/>
              </a:solidFill>
              <a:uFillTx/>
              <a:latin typeface="Arial"/>
            </a:endParaRPr>
          </a:p>
        </p:txBody>
      </p:sp>
      <p:graphicFrame>
        <p:nvGraphicFramePr>
          <p:cNvPr id="76" name="Google Shape;114;p6"/>
          <p:cNvGraphicFramePr/>
          <p:nvPr/>
        </p:nvGraphicFramePr>
        <p:xfrm>
          <a:off x="299160" y="698400"/>
          <a:ext cx="11587680" cy="5934960"/>
        </p:xfrm>
        <a:graphic>
          <a:graphicData uri="http://schemas.openxmlformats.org/drawingml/2006/table">
            <a:tbl>
              <a:tblPr/>
              <a:tblGrid>
                <a:gridCol w="11587680"/>
              </a:tblGrid>
              <a:tr h="1241280">
                <a:tc>
                  <a:txBody>
                    <a:bodyPr anchor="t">
                      <a:noAutofit/>
                    </a:bodyPr>
                    <a:p>
                      <a:pPr>
                        <a:lnSpc>
                          <a:spcPct val="100000"/>
                        </a:lnSpc>
                        <a:tabLst>
                          <a:tab algn="l" pos="0"/>
                        </a:tabLst>
                      </a:pPr>
                      <a:r>
                        <a:rPr b="1" lang="uk-UA" sz="2500" strike="noStrike" u="none">
                          <a:solidFill>
                            <a:schemeClr val="lt1"/>
                          </a:solidFill>
                          <a:uFillTx/>
                          <a:latin typeface="Arial"/>
                          <a:ea typeface="Arial"/>
                        </a:rPr>
                        <a:t>прибуток із джерелом походження з України та за її межами, </a:t>
                      </a:r>
                      <a:r>
                        <a:rPr b="0" lang="uk-UA" sz="1800" strike="noStrike" u="none">
                          <a:solidFill>
                            <a:schemeClr val="lt1"/>
                          </a:solidFill>
                          <a:uFillTx/>
                          <a:latin typeface="Calibri"/>
                          <a:ea typeface="Calibri"/>
                        </a:rPr>
                        <a:t>який визначається шляхом коригування (збільшення або зменшення) фінансового результату до оподаткування (прибутку або збитку), визначеного у фінансовій звітності підприємства відповідно до національних положень (стандартів) бухгалтерського обліку або міжнародних стандартів фінансової звітності, на різниці, які визначені ПКУ</a:t>
                      </a:r>
                      <a:endParaRPr b="0" lang="uk-UA" sz="1800" strike="noStrike" u="none">
                        <a:solidFill>
                          <a:srgbClr val="ffffff"/>
                        </a:solidFill>
                        <a:uFillTx/>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r>
              <a:tr h="474120">
                <a:tc>
                  <a:txBody>
                    <a:bodyPr anchor="t">
                      <a:noAutofit/>
                    </a:bodyPr>
                    <a:p>
                      <a:pPr>
                        <a:lnSpc>
                          <a:spcPct val="100000"/>
                        </a:lnSpc>
                        <a:tabLst>
                          <a:tab algn="l" pos="0"/>
                        </a:tabLst>
                      </a:pPr>
                      <a:r>
                        <a:rPr b="0" lang="uk-UA" sz="2500" strike="noStrike" u="none">
                          <a:solidFill>
                            <a:schemeClr val="dk1"/>
                          </a:solidFill>
                          <a:uFillTx/>
                          <a:latin typeface="Arial"/>
                          <a:ea typeface="Arial"/>
                        </a:rPr>
                        <a:t>дохід за договорами страхування</a:t>
                      </a:r>
                      <a:endParaRPr b="0" lang="uk-UA" sz="2500" strike="noStrike" u="none">
                        <a:solidFill>
                          <a:srgbClr val="000000"/>
                        </a:solidFill>
                        <a:uFillTx/>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cdd4ea"/>
                    </a:solidFill>
                  </a:tcPr>
                </a:tc>
              </a:tr>
              <a:tr h="474120">
                <a:tc>
                  <a:txBody>
                    <a:bodyPr anchor="t">
                      <a:noAutofit/>
                    </a:bodyPr>
                    <a:p>
                      <a:pPr>
                        <a:lnSpc>
                          <a:spcPct val="100000"/>
                        </a:lnSpc>
                        <a:tabLst>
                          <a:tab algn="l" pos="0"/>
                        </a:tabLst>
                      </a:pPr>
                      <a:r>
                        <a:rPr b="0" lang="uk-UA" sz="2500" strike="noStrike" u="none">
                          <a:solidFill>
                            <a:schemeClr val="dk1"/>
                          </a:solidFill>
                          <a:uFillTx/>
                          <a:latin typeface="Arial"/>
                          <a:ea typeface="Arial"/>
                        </a:rPr>
                        <a:t>дохід (прибуток) нерезидента з джерелом походження з України</a:t>
                      </a:r>
                      <a:endParaRPr b="0" lang="uk-UA" sz="2500" strike="noStrike" u="none">
                        <a:solidFill>
                          <a:srgbClr val="000000"/>
                        </a:solidFill>
                        <a:uFillTx/>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e8ebf5"/>
                    </a:solidFill>
                  </a:tcPr>
                </a:tc>
              </a:tr>
              <a:tr h="474120">
                <a:tc>
                  <a:txBody>
                    <a:bodyPr anchor="t">
                      <a:noAutofit/>
                    </a:bodyPr>
                    <a:p>
                      <a:pPr>
                        <a:lnSpc>
                          <a:spcPct val="100000"/>
                        </a:lnSpc>
                        <a:tabLst>
                          <a:tab algn="l" pos="0"/>
                        </a:tabLst>
                      </a:pPr>
                      <a:r>
                        <a:rPr b="0" lang="uk-UA" sz="2500" strike="noStrike" u="none">
                          <a:solidFill>
                            <a:schemeClr val="dk1"/>
                          </a:solidFill>
                          <a:uFillTx/>
                          <a:latin typeface="Arial"/>
                          <a:ea typeface="Arial"/>
                        </a:rPr>
                        <a:t>дохід суб’єктів, які здійснюють випуск та проведення лотерей</a:t>
                      </a:r>
                      <a:endParaRPr b="0" lang="uk-UA" sz="2500" strike="noStrike" u="none">
                        <a:solidFill>
                          <a:srgbClr val="000000"/>
                        </a:solidFill>
                        <a:uFillTx/>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cdd4ea"/>
                    </a:solidFill>
                  </a:tcPr>
                </a:tc>
              </a:tr>
              <a:tr h="1548000">
                <a:tc>
                  <a:txBody>
                    <a:bodyPr anchor="t">
                      <a:noAutofit/>
                    </a:bodyPr>
                    <a:p>
                      <a:pPr>
                        <a:lnSpc>
                          <a:spcPct val="100000"/>
                        </a:lnSpc>
                        <a:tabLst>
                          <a:tab algn="l" pos="0"/>
                        </a:tabLst>
                      </a:pPr>
                      <a:r>
                        <a:rPr b="0" lang="uk-UA" sz="2500" strike="noStrike" u="none">
                          <a:solidFill>
                            <a:schemeClr val="dk1"/>
                          </a:solidFill>
                          <a:uFillTx/>
                          <a:latin typeface="Arial"/>
                          <a:ea typeface="Arial"/>
                        </a:rPr>
                        <a:t>дохід операторів, отриманий від букмекерської діяльності, азартних ігор (у тому числі казино), крім доходу, отриманого від азартних ігор з використанням гральних автоматів, зменшеного на суму виплачених виплат гравцю, що підлягає оподаткуванню</a:t>
                      </a:r>
                      <a:endParaRPr b="0" lang="uk-UA" sz="2500" strike="noStrike" u="none">
                        <a:solidFill>
                          <a:srgbClr val="000000"/>
                        </a:solidFill>
                        <a:uFillTx/>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e8ebf5"/>
                    </a:solidFill>
                  </a:tcPr>
                </a:tc>
              </a:tr>
              <a:tr h="817560">
                <a:tc>
                  <a:txBody>
                    <a:bodyPr anchor="t">
                      <a:noAutofit/>
                    </a:bodyPr>
                    <a:p>
                      <a:pPr>
                        <a:lnSpc>
                          <a:spcPct val="100000"/>
                        </a:lnSpc>
                        <a:tabLst>
                          <a:tab algn="l" pos="0"/>
                        </a:tabLst>
                      </a:pPr>
                      <a:r>
                        <a:rPr b="0" lang="uk-UA" sz="2500" strike="noStrike" u="none">
                          <a:solidFill>
                            <a:schemeClr val="dk1"/>
                          </a:solidFill>
                          <a:uFillTx/>
                          <a:latin typeface="Calibri"/>
                          <a:ea typeface="Calibri"/>
                        </a:rPr>
                        <a:t>дохід, отриманий від організації та проведення азартних ігор у залах гральних автоматів</a:t>
                      </a:r>
                      <a:endParaRPr b="0" lang="uk-UA" sz="2500" strike="noStrike" u="none">
                        <a:solidFill>
                          <a:srgbClr val="000000"/>
                        </a:solidFill>
                        <a:uFillTx/>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cdd4ea"/>
                    </a:solidFill>
                  </a:tcPr>
                </a:tc>
              </a:tr>
              <a:tr h="452520">
                <a:tc>
                  <a:txBody>
                    <a:bodyPr anchor="t">
                      <a:noAutofit/>
                    </a:bodyPr>
                    <a:p>
                      <a:pPr>
                        <a:lnSpc>
                          <a:spcPct val="100000"/>
                        </a:lnSpc>
                        <a:tabLst>
                          <a:tab algn="l" pos="0"/>
                        </a:tabLst>
                      </a:pPr>
                      <a:r>
                        <a:rPr b="0" lang="uk-UA" sz="2500" strike="noStrike" u="none">
                          <a:solidFill>
                            <a:schemeClr val="dk1"/>
                          </a:solidFill>
                          <a:uFillTx/>
                          <a:latin typeface="Calibri"/>
                          <a:ea typeface="Calibri"/>
                        </a:rPr>
                        <a:t>скоригований прибуток контрольованої іноземної компанії</a:t>
                      </a:r>
                      <a:endParaRPr b="0" lang="uk-UA" sz="2500" strike="noStrike" u="none">
                        <a:solidFill>
                          <a:srgbClr val="000000"/>
                        </a:solidFill>
                        <a:uFillTx/>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e8ebf5"/>
                    </a:solidFill>
                  </a:tcPr>
                </a:tc>
              </a:tr>
              <a:tr h="452520">
                <a:tc>
                  <a:txBody>
                    <a:bodyPr anchor="t">
                      <a:noAutofit/>
                    </a:bodyPr>
                    <a:p>
                      <a:pPr>
                        <a:lnSpc>
                          <a:spcPct val="100000"/>
                        </a:lnSpc>
                        <a:tabLst>
                          <a:tab algn="l" pos="0"/>
                        </a:tabLst>
                      </a:pPr>
                      <a:r>
                        <a:rPr b="0" lang="uk-UA" sz="2500" strike="noStrike" u="none">
                          <a:solidFill>
                            <a:schemeClr val="dk1"/>
                          </a:solidFill>
                          <a:uFillTx/>
                          <a:latin typeface="Calibri"/>
                          <a:ea typeface="Calibri"/>
                        </a:rPr>
                        <a:t>операції резидентів Дія Сіті - платників податку на особливих умовах</a:t>
                      </a:r>
                      <a:endParaRPr b="0" lang="uk-UA" sz="2500" strike="noStrike" u="none">
                        <a:solidFill>
                          <a:srgbClr val="000000"/>
                        </a:solidFill>
                        <a:uFillTx/>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cdd4ea"/>
                    </a:solidFill>
                  </a:tcPr>
                </a:tc>
              </a:tr>
            </a:tbl>
          </a:graphicData>
        </a:graphic>
      </p:graphicFrame>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77" name="Google Shape;119;p7"/>
          <p:cNvGraphicFramePr/>
          <p:nvPr/>
        </p:nvGraphicFramePr>
        <p:xfrm>
          <a:off x="286920" y="893160"/>
          <a:ext cx="11683080" cy="5970960"/>
        </p:xfrm>
        <a:graphic>
          <a:graphicData uri="http://schemas.openxmlformats.org/drawingml/2006/table">
            <a:tbl>
              <a:tblPr/>
              <a:tblGrid>
                <a:gridCol w="3081240"/>
                <a:gridCol w="1676880"/>
                <a:gridCol w="6924600"/>
              </a:tblGrid>
              <a:tr h="403920">
                <a:tc>
                  <a:txBody>
                    <a:bodyPr lIns="68400" rIns="68400" tIns="0" bIns="0" anchor="t">
                      <a:noAutofit/>
                    </a:bodyPr>
                    <a:p>
                      <a:pPr algn="just">
                        <a:lnSpc>
                          <a:spcPct val="115000"/>
                        </a:lnSpc>
                        <a:tabLst>
                          <a:tab algn="l" pos="0"/>
                        </a:tabLst>
                      </a:pPr>
                      <a:r>
                        <a:rPr b="1" lang="uk-UA" sz="1800" strike="noStrike" u="none">
                          <a:solidFill>
                            <a:srgbClr val="000000"/>
                          </a:solidFill>
                          <a:uFillTx/>
                          <a:latin typeface="Times New Roman"/>
                          <a:ea typeface="Times New Roman"/>
                        </a:rPr>
                        <a:t>Базова (основна) ставка</a:t>
                      </a:r>
                      <a:endParaRPr b="0" lang="uk-UA" sz="1800" strike="noStrike" u="none">
                        <a:solidFill>
                          <a:srgbClr val="ffffff"/>
                        </a:solidFill>
                        <a:uFillTx/>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lIns="68400" rIns="68400" tIns="0" bIns="0" anchor="t">
                      <a:noAutofit/>
                    </a:bodyPr>
                    <a:p>
                      <a:pPr algn="ctr">
                        <a:lnSpc>
                          <a:spcPct val="115000"/>
                        </a:lnSpc>
                        <a:tabLst>
                          <a:tab algn="l" pos="0"/>
                        </a:tabLst>
                      </a:pPr>
                      <a:r>
                        <a:rPr b="1" lang="uk-UA" sz="1800" strike="noStrike" u="none">
                          <a:solidFill>
                            <a:srgbClr val="000000"/>
                          </a:solidFill>
                          <a:uFillTx/>
                          <a:latin typeface="Times New Roman"/>
                          <a:ea typeface="Times New Roman"/>
                        </a:rPr>
                        <a:t>18 %, 25%</a:t>
                      </a:r>
                      <a:endParaRPr b="0" lang="uk-UA" sz="1800" strike="noStrike" u="none">
                        <a:solidFill>
                          <a:srgbClr val="ffffff"/>
                        </a:solidFill>
                        <a:uFillTx/>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lIns="68400" rIns="68400" tIns="0" bIns="0" anchor="t">
                      <a:noAutofit/>
                    </a:bodyPr>
                    <a:p>
                      <a:pPr algn="just">
                        <a:lnSpc>
                          <a:spcPct val="115000"/>
                        </a:lnSpc>
                        <a:tabLst>
                          <a:tab algn="l" pos="0"/>
                        </a:tabLst>
                      </a:pPr>
                      <a:r>
                        <a:rPr b="1" lang="uk-UA" sz="1800" strike="noStrike" u="none">
                          <a:solidFill>
                            <a:srgbClr val="000000"/>
                          </a:solidFill>
                          <a:uFillTx/>
                          <a:latin typeface="Times New Roman"/>
                          <a:ea typeface="Times New Roman"/>
                        </a:rPr>
                        <a:t> </a:t>
                      </a:r>
                      <a:endParaRPr b="0" lang="uk-UA" sz="1800" strike="noStrike" u="none">
                        <a:solidFill>
                          <a:srgbClr val="ffffff"/>
                        </a:solidFill>
                        <a:uFillTx/>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r>
              <a:tr h="517320">
                <a:tc rowSpan="2">
                  <a:txBody>
                    <a:bodyPr lIns="68400" rIns="68400" tIns="0" bIns="0" anchor="t">
                      <a:noAutofit/>
                    </a:bodyPr>
                    <a:p>
                      <a:pPr algn="just">
                        <a:lnSpc>
                          <a:spcPct val="115000"/>
                        </a:lnSpc>
                        <a:tabLst>
                          <a:tab algn="l" pos="0"/>
                        </a:tabLst>
                      </a:pPr>
                      <a:r>
                        <a:rPr b="0" lang="uk-UA" sz="1800" strike="noStrike" u="none">
                          <a:solidFill>
                            <a:srgbClr val="000000"/>
                          </a:solidFill>
                          <a:uFillTx/>
                          <a:latin typeface="Times New Roman"/>
                          <a:ea typeface="Times New Roman"/>
                        </a:rPr>
                        <a:t>Під час провадження страхової діяльності</a:t>
                      </a:r>
                      <a:endParaRPr b="0" lang="uk-UA" sz="1800" strike="noStrike" u="none">
                        <a:solidFill>
                          <a:srgbClr val="000000"/>
                        </a:solidFill>
                        <a:uFillTx/>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cdd4ea"/>
                    </a:solidFill>
                  </a:tcPr>
                </a:tc>
                <a:tc>
                  <a:txBody>
                    <a:bodyPr lIns="68400" rIns="68400" tIns="0" bIns="0" anchor="t">
                      <a:noAutofit/>
                    </a:bodyPr>
                    <a:p>
                      <a:pPr algn="ctr">
                        <a:lnSpc>
                          <a:spcPct val="115000"/>
                        </a:lnSpc>
                        <a:tabLst>
                          <a:tab algn="l" pos="0"/>
                        </a:tabLst>
                      </a:pPr>
                      <a:r>
                        <a:rPr b="1" lang="uk-UA" sz="1800" strike="noStrike" u="none">
                          <a:solidFill>
                            <a:srgbClr val="000000"/>
                          </a:solidFill>
                          <a:uFillTx/>
                          <a:latin typeface="Times New Roman"/>
                          <a:ea typeface="Times New Roman"/>
                        </a:rPr>
                        <a:t>3 %</a:t>
                      </a:r>
                      <a:endParaRPr b="0" lang="uk-UA" sz="1800" strike="noStrike" u="none">
                        <a:solidFill>
                          <a:srgbClr val="000000"/>
                        </a:solidFill>
                        <a:uFillTx/>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cdd4ea"/>
                    </a:solidFill>
                  </a:tcPr>
                </a:tc>
                <a:tc>
                  <a:txBody>
                    <a:bodyPr lIns="68400" rIns="68400" tIns="0" bIns="0" anchor="t">
                      <a:noAutofit/>
                    </a:bodyPr>
                    <a:p>
                      <a:pPr algn="just">
                        <a:lnSpc>
                          <a:spcPct val="115000"/>
                        </a:lnSpc>
                        <a:tabLst>
                          <a:tab algn="l" pos="0"/>
                        </a:tabLst>
                      </a:pPr>
                      <a:r>
                        <a:rPr b="0" lang="uk-UA" sz="1800" strike="noStrike" u="none">
                          <a:solidFill>
                            <a:srgbClr val="000000"/>
                          </a:solidFill>
                          <a:uFillTx/>
                          <a:latin typeface="Times New Roman"/>
                          <a:ea typeface="Times New Roman"/>
                        </a:rPr>
                        <a:t>за договорами страхування від об’єкта оподаткування</a:t>
                      </a:r>
                      <a:endParaRPr b="0" lang="uk-UA" sz="1800" strike="noStrike" u="none">
                        <a:solidFill>
                          <a:srgbClr val="000000"/>
                        </a:solidFill>
                        <a:uFillTx/>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cdd4ea"/>
                    </a:solidFill>
                  </a:tcPr>
                </a:tc>
              </a:tr>
              <a:tr h="1269000">
                <a:tc vMerge="1">
                  <a:txBody>
                    <a:bodyPr lIns="90000" rIns="90000" tIns="45000" bIns="45000" anchor="t">
                      <a:noAutofit/>
                    </a:bodyPr>
                    <a:p>
                      <a:endParaRPr b="0" lang="uk-UA" sz="1800" strike="noStrike" u="none">
                        <a:solidFill>
                          <a:srgbClr val="000000"/>
                        </a:solidFill>
                        <a:uFillTx/>
                        <a:latin typeface="Arial"/>
                      </a:endParaRPr>
                    </a:p>
                  </a:txBody>
                  <a:tcPr anchor="t" marL="90000" marR="90000">
                    <a:lnL>
                      <a:noFill/>
                    </a:lnL>
                    <a:lnR>
                      <a:noFill/>
                    </a:lnR>
                    <a:lnT>
                      <a:noFill/>
                    </a:lnT>
                    <a:lnB>
                      <a:noFill/>
                    </a:lnB>
                    <a:solidFill>
                      <a:srgbClr val="729fcf"/>
                    </a:solidFill>
                  </a:tcPr>
                </a:tc>
                <a:tc>
                  <a:txBody>
                    <a:bodyPr lIns="68400" rIns="68400" tIns="0" bIns="0" anchor="t">
                      <a:noAutofit/>
                    </a:bodyPr>
                    <a:p>
                      <a:pPr algn="ctr">
                        <a:lnSpc>
                          <a:spcPct val="115000"/>
                        </a:lnSpc>
                        <a:tabLst>
                          <a:tab algn="l" pos="0"/>
                        </a:tabLst>
                      </a:pPr>
                      <a:r>
                        <a:rPr b="1" lang="uk-UA" sz="1800" strike="noStrike" u="none">
                          <a:solidFill>
                            <a:srgbClr val="000000"/>
                          </a:solidFill>
                          <a:uFillTx/>
                          <a:latin typeface="Times New Roman"/>
                          <a:ea typeface="Times New Roman"/>
                        </a:rPr>
                        <a:t>0 %</a:t>
                      </a:r>
                      <a:endParaRPr b="0" lang="uk-UA" sz="1800" strike="noStrike" u="none">
                        <a:solidFill>
                          <a:srgbClr val="000000"/>
                        </a:solidFill>
                        <a:uFillTx/>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e8ebf5"/>
                    </a:solidFill>
                  </a:tcPr>
                </a:tc>
                <a:tc>
                  <a:txBody>
                    <a:bodyPr lIns="68400" rIns="68400" tIns="0" bIns="0" anchor="t">
                      <a:noAutofit/>
                    </a:bodyPr>
                    <a:p>
                      <a:pPr algn="just">
                        <a:lnSpc>
                          <a:spcPct val="115000"/>
                        </a:lnSpc>
                        <a:tabLst>
                          <a:tab algn="l" pos="0"/>
                        </a:tabLst>
                      </a:pPr>
                      <a:r>
                        <a:rPr b="0" lang="uk-UA" sz="1800" strike="noStrike" u="none">
                          <a:solidFill>
                            <a:srgbClr val="000000"/>
                          </a:solidFill>
                          <a:uFillTx/>
                          <a:latin typeface="Times New Roman"/>
                          <a:ea typeface="Times New Roman"/>
                        </a:rPr>
                        <a:t>за договорами з довгострокового страхування життя, договорами добровільного медичного страхування та договорами страхування у межах недержавного пенсійного забезпечення, зокрема договорів страхування додаткової пенсії</a:t>
                      </a:r>
                      <a:endParaRPr b="0" lang="uk-UA" sz="1800" strike="noStrike" u="none">
                        <a:solidFill>
                          <a:srgbClr val="000000"/>
                        </a:solidFill>
                        <a:uFillTx/>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e8ebf5"/>
                    </a:solidFill>
                  </a:tcPr>
                </a:tc>
              </a:tr>
              <a:tr h="610920">
                <a:tc rowSpan="2">
                  <a:txBody>
                    <a:bodyPr lIns="68400" rIns="68400" tIns="0" bIns="0" anchor="t">
                      <a:noAutofit/>
                    </a:bodyPr>
                    <a:p>
                      <a:pPr algn="just">
                        <a:lnSpc>
                          <a:spcPct val="115000"/>
                        </a:lnSpc>
                        <a:tabLst>
                          <a:tab algn="l" pos="0"/>
                        </a:tabLst>
                      </a:pPr>
                      <a:r>
                        <a:rPr b="0" lang="uk-UA" sz="1800" strike="noStrike" u="none">
                          <a:solidFill>
                            <a:srgbClr val="000000"/>
                          </a:solidFill>
                          <a:uFillTx/>
                          <a:latin typeface="Times New Roman"/>
                          <a:ea typeface="Times New Roman"/>
                        </a:rPr>
                        <a:t>доходів нерезидентів та прирівняних до них осіб із джерелом їх походження з України</a:t>
                      </a:r>
                      <a:endParaRPr b="0" lang="uk-UA" sz="1800" strike="noStrike" u="none">
                        <a:solidFill>
                          <a:srgbClr val="000000"/>
                        </a:solidFill>
                        <a:uFillTx/>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cdd4ea"/>
                    </a:solidFill>
                  </a:tcPr>
                </a:tc>
                <a:tc>
                  <a:txBody>
                    <a:bodyPr lIns="68400" rIns="68400" tIns="0" bIns="0" anchor="t">
                      <a:noAutofit/>
                    </a:bodyPr>
                    <a:p>
                      <a:pPr algn="ctr">
                        <a:lnSpc>
                          <a:spcPct val="115000"/>
                        </a:lnSpc>
                        <a:tabLst>
                          <a:tab algn="l" pos="0"/>
                        </a:tabLst>
                      </a:pPr>
                      <a:r>
                        <a:rPr b="1" lang="uk-UA" sz="1800" strike="noStrike" u="none">
                          <a:solidFill>
                            <a:srgbClr val="000000"/>
                          </a:solidFill>
                          <a:uFillTx/>
                          <a:latin typeface="Times New Roman"/>
                          <a:ea typeface="Times New Roman"/>
                        </a:rPr>
                        <a:t>18 %</a:t>
                      </a:r>
                      <a:endParaRPr b="0" lang="uk-UA" sz="1800" strike="noStrike" u="none">
                        <a:solidFill>
                          <a:srgbClr val="000000"/>
                        </a:solidFill>
                        <a:uFillTx/>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cdd4ea"/>
                    </a:solidFill>
                  </a:tcPr>
                </a:tc>
                <a:tc>
                  <a:txBody>
                    <a:bodyPr lIns="68400" rIns="68400" tIns="0" bIns="0" anchor="t">
                      <a:noAutofit/>
                    </a:bodyPr>
                    <a:p>
                      <a:pPr algn="just">
                        <a:lnSpc>
                          <a:spcPct val="115000"/>
                        </a:lnSpc>
                        <a:tabLst>
                          <a:tab algn="l" pos="0"/>
                        </a:tabLst>
                      </a:pPr>
                      <a:r>
                        <a:rPr b="0" lang="uk-UA" sz="1800" strike="noStrike" u="none">
                          <a:solidFill>
                            <a:srgbClr val="000000"/>
                          </a:solidFill>
                          <a:uFillTx/>
                          <a:latin typeface="Times New Roman"/>
                          <a:ea typeface="Times New Roman"/>
                        </a:rPr>
                        <a:t>від скоригованого прибутку КІК (контрольованої іноземної компанії)</a:t>
                      </a:r>
                      <a:endParaRPr b="0" lang="uk-UA" sz="1800" strike="noStrike" u="none">
                        <a:solidFill>
                          <a:srgbClr val="000000"/>
                        </a:solidFill>
                        <a:uFillTx/>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cdd4ea"/>
                    </a:solidFill>
                  </a:tcPr>
                </a:tc>
              </a:tr>
              <a:tr h="462960">
                <a:tc vMerge="1">
                  <a:txBody>
                    <a:bodyPr lIns="90000" rIns="90000" tIns="45000" bIns="45000" anchor="t">
                      <a:noAutofit/>
                    </a:bodyPr>
                    <a:p>
                      <a:endParaRPr b="0" lang="uk-UA" sz="1800" strike="noStrike" u="none">
                        <a:solidFill>
                          <a:srgbClr val="000000"/>
                        </a:solidFill>
                        <a:uFillTx/>
                        <a:latin typeface="Arial"/>
                      </a:endParaRPr>
                    </a:p>
                  </a:txBody>
                  <a:tcPr anchor="t" marL="90000" marR="90000">
                    <a:lnL>
                      <a:noFill/>
                    </a:lnL>
                    <a:lnR>
                      <a:noFill/>
                    </a:lnR>
                    <a:lnT>
                      <a:noFill/>
                    </a:lnT>
                    <a:lnB>
                      <a:noFill/>
                    </a:lnB>
                    <a:solidFill>
                      <a:srgbClr val="729fcf"/>
                    </a:solidFill>
                  </a:tcPr>
                </a:tc>
                <a:tc>
                  <a:txBody>
                    <a:bodyPr lIns="68400" rIns="68400" tIns="0" bIns="0" anchor="t">
                      <a:noAutofit/>
                    </a:bodyPr>
                    <a:p>
                      <a:pPr>
                        <a:lnSpc>
                          <a:spcPct val="100000"/>
                        </a:lnSpc>
                        <a:tabLst>
                          <a:tab algn="l" pos="0"/>
                        </a:tabLst>
                      </a:pPr>
                      <a:r>
                        <a:rPr b="1" lang="uk-UA" sz="1800" strike="noStrike" u="none">
                          <a:solidFill>
                            <a:srgbClr val="000000"/>
                          </a:solidFill>
                          <a:uFillTx/>
                          <a:latin typeface="Times New Roman"/>
                          <a:ea typeface="Times New Roman"/>
                        </a:rPr>
                        <a:t>0, 4, 5, 6, 12, 15, 18 і 20 %</a:t>
                      </a:r>
                      <a:endParaRPr b="0" lang="uk-UA" sz="1800" strike="noStrike" u="none">
                        <a:solidFill>
                          <a:srgbClr val="000000"/>
                        </a:solidFill>
                        <a:uFillTx/>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e8ebf5"/>
                    </a:solidFill>
                  </a:tcPr>
                </a:tc>
                <a:tc>
                  <a:txBody>
                    <a:bodyPr lIns="68400" rIns="68400" tIns="0" bIns="0" anchor="t">
                      <a:noAutofit/>
                    </a:bodyPr>
                    <a:p>
                      <a:pPr algn="just">
                        <a:lnSpc>
                          <a:spcPct val="115000"/>
                        </a:lnSpc>
                        <a:tabLst>
                          <a:tab algn="l" pos="0"/>
                        </a:tabLst>
                      </a:pPr>
                      <a:endParaRPr b="0" lang="uk-UA" sz="1800" strike="noStrike" u="none">
                        <a:solidFill>
                          <a:srgbClr val="000000"/>
                        </a:solidFill>
                        <a:uFillTx/>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e8ebf5"/>
                    </a:solidFill>
                  </a:tcPr>
                </a:tc>
              </a:tr>
              <a:tr h="517320">
                <a:tc rowSpan="3">
                  <a:txBody>
                    <a:bodyPr lIns="68400" rIns="68400" tIns="0" bIns="0" anchor="t">
                      <a:noAutofit/>
                    </a:bodyPr>
                    <a:p>
                      <a:pPr algn="just">
                        <a:lnSpc>
                          <a:spcPct val="115000"/>
                        </a:lnSpc>
                        <a:tabLst>
                          <a:tab algn="l" pos="0"/>
                        </a:tabLst>
                      </a:pPr>
                      <a:r>
                        <a:rPr b="0" lang="uk-UA" sz="1800" strike="noStrike" u="none">
                          <a:solidFill>
                            <a:srgbClr val="000000"/>
                          </a:solidFill>
                          <a:uFillTx/>
                          <a:latin typeface="Times New Roman"/>
                          <a:ea typeface="Times New Roman"/>
                        </a:rPr>
                        <a:t>Під час провадження букмекерської діяльності, азартних ігор</a:t>
                      </a:r>
                      <a:endParaRPr b="0" lang="uk-UA" sz="1800" strike="noStrike" u="none">
                        <a:solidFill>
                          <a:srgbClr val="000000"/>
                        </a:solidFill>
                        <a:uFillTx/>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cdd4ea"/>
                    </a:solidFill>
                  </a:tcPr>
                </a:tc>
                <a:tc>
                  <a:txBody>
                    <a:bodyPr lIns="68400" rIns="68400" tIns="0" bIns="0" anchor="t">
                      <a:noAutofit/>
                    </a:bodyPr>
                    <a:p>
                      <a:pPr algn="ctr">
                        <a:lnSpc>
                          <a:spcPct val="115000"/>
                        </a:lnSpc>
                        <a:tabLst>
                          <a:tab algn="l" pos="0"/>
                        </a:tabLst>
                      </a:pPr>
                      <a:r>
                        <a:rPr b="1" lang="uk-UA" sz="1800" strike="noStrike" u="none">
                          <a:solidFill>
                            <a:srgbClr val="000000"/>
                          </a:solidFill>
                          <a:uFillTx/>
                          <a:latin typeface="Times New Roman"/>
                          <a:ea typeface="Times New Roman"/>
                        </a:rPr>
                        <a:t>10 %</a:t>
                      </a:r>
                      <a:endParaRPr b="0" lang="uk-UA" sz="1800" strike="noStrike" u="none">
                        <a:solidFill>
                          <a:srgbClr val="000000"/>
                        </a:solidFill>
                        <a:uFillTx/>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cdd4ea"/>
                    </a:solidFill>
                  </a:tcPr>
                </a:tc>
                <a:tc>
                  <a:txBody>
                    <a:bodyPr lIns="68400" rIns="68400" tIns="0" bIns="0" anchor="t">
                      <a:noAutofit/>
                    </a:bodyPr>
                    <a:p>
                      <a:pPr algn="just">
                        <a:lnSpc>
                          <a:spcPct val="115000"/>
                        </a:lnSpc>
                        <a:tabLst>
                          <a:tab algn="l" pos="0"/>
                        </a:tabLst>
                      </a:pPr>
                      <a:r>
                        <a:rPr b="0" lang="uk-UA" sz="1800" strike="noStrike" u="none">
                          <a:solidFill>
                            <a:srgbClr val="000000"/>
                          </a:solidFill>
                          <a:uFillTx/>
                          <a:latin typeface="Times New Roman"/>
                          <a:ea typeface="Times New Roman"/>
                        </a:rPr>
                        <a:t>від організації та проведення азартних ігор у залах гральних автоматів</a:t>
                      </a:r>
                      <a:endParaRPr b="0" lang="uk-UA" sz="1800" strike="noStrike" u="none">
                        <a:solidFill>
                          <a:srgbClr val="000000"/>
                        </a:solidFill>
                        <a:uFillTx/>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cdd4ea"/>
                    </a:solidFill>
                  </a:tcPr>
                </a:tc>
              </a:tr>
              <a:tr h="1241640">
                <a:tc vMerge="1">
                  <a:txBody>
                    <a:bodyPr lIns="90000" rIns="90000" tIns="45000" bIns="45000" anchor="t">
                      <a:noAutofit/>
                    </a:bodyPr>
                    <a:p>
                      <a:endParaRPr b="0" lang="uk-UA" sz="1800" strike="noStrike" u="none">
                        <a:solidFill>
                          <a:srgbClr val="000000"/>
                        </a:solidFill>
                        <a:uFillTx/>
                        <a:latin typeface="Arial"/>
                      </a:endParaRPr>
                    </a:p>
                  </a:txBody>
                  <a:tcPr anchor="t" marL="90000" marR="90000">
                    <a:lnL>
                      <a:noFill/>
                    </a:lnL>
                    <a:lnR>
                      <a:noFill/>
                    </a:lnR>
                    <a:lnT>
                      <a:noFill/>
                    </a:lnT>
                    <a:lnB>
                      <a:noFill/>
                    </a:lnB>
                    <a:solidFill>
                      <a:srgbClr val="729fcf"/>
                    </a:solidFill>
                  </a:tcPr>
                </a:tc>
                <a:tc>
                  <a:txBody>
                    <a:bodyPr lIns="68400" rIns="68400" tIns="0" bIns="0" anchor="t">
                      <a:noAutofit/>
                    </a:bodyPr>
                    <a:p>
                      <a:pPr algn="ctr">
                        <a:lnSpc>
                          <a:spcPct val="115000"/>
                        </a:lnSpc>
                        <a:tabLst>
                          <a:tab algn="l" pos="0"/>
                        </a:tabLst>
                      </a:pPr>
                      <a:r>
                        <a:rPr b="1" lang="uk-UA" sz="1800" strike="noStrike" u="none">
                          <a:solidFill>
                            <a:srgbClr val="000000"/>
                          </a:solidFill>
                          <a:uFillTx/>
                          <a:latin typeface="Times New Roman"/>
                          <a:ea typeface="Times New Roman"/>
                        </a:rPr>
                        <a:t>18 %</a:t>
                      </a:r>
                      <a:endParaRPr b="0" lang="uk-UA" sz="1800" strike="noStrike" u="none">
                        <a:solidFill>
                          <a:srgbClr val="000000"/>
                        </a:solidFill>
                        <a:uFillTx/>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e8ebf5"/>
                    </a:solidFill>
                  </a:tcPr>
                </a:tc>
                <a:tc>
                  <a:txBody>
                    <a:bodyPr lIns="68400" rIns="68400" tIns="0" bIns="0" anchor="t">
                      <a:noAutofit/>
                    </a:bodyPr>
                    <a:p>
                      <a:pPr algn="just">
                        <a:lnSpc>
                          <a:spcPct val="115000"/>
                        </a:lnSpc>
                        <a:tabLst>
                          <a:tab algn="l" pos="0"/>
                        </a:tabLst>
                      </a:pPr>
                      <a:r>
                        <a:rPr b="0" lang="uk-UA" sz="1800" strike="noStrike" u="none">
                          <a:solidFill>
                            <a:srgbClr val="000000"/>
                          </a:solidFill>
                          <a:uFillTx/>
                          <a:latin typeface="Times New Roman"/>
                          <a:ea typeface="Times New Roman"/>
                        </a:rPr>
                        <a:t>від діяльності у сфері організації та проведення азартних ігор, крім доходу, отриманого від організації та проведення азартних ігор у залах гральних автоматів, зменшеного на суму виплачених виплат гравцю</a:t>
                      </a:r>
                      <a:endParaRPr b="0" lang="uk-UA" sz="1800" strike="noStrike" u="none">
                        <a:solidFill>
                          <a:srgbClr val="000000"/>
                        </a:solidFill>
                        <a:uFillTx/>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e8ebf5"/>
                    </a:solidFill>
                  </a:tcPr>
                </a:tc>
              </a:tr>
              <a:tr h="793080">
                <a:tc vMerge="1">
                  <a:txBody>
                    <a:bodyPr lIns="90000" rIns="90000" tIns="45000" bIns="45000" anchor="t">
                      <a:noAutofit/>
                    </a:bodyPr>
                    <a:p>
                      <a:endParaRPr b="0" lang="uk-UA" sz="1800" strike="noStrike" u="none">
                        <a:solidFill>
                          <a:srgbClr val="000000"/>
                        </a:solidFill>
                        <a:uFillTx/>
                        <a:latin typeface="Arial"/>
                      </a:endParaRPr>
                    </a:p>
                  </a:txBody>
                  <a:tcPr anchor="t" marL="90000" marR="90000">
                    <a:lnL>
                      <a:noFill/>
                    </a:lnL>
                    <a:lnR>
                      <a:noFill/>
                    </a:lnR>
                    <a:lnT>
                      <a:noFill/>
                    </a:lnT>
                    <a:lnB>
                      <a:noFill/>
                    </a:lnB>
                    <a:solidFill>
                      <a:srgbClr val="729fcf"/>
                    </a:solidFill>
                  </a:tcPr>
                </a:tc>
                <a:tc>
                  <a:txBody>
                    <a:bodyPr lIns="68400" rIns="68400" tIns="0" bIns="0" anchor="t">
                      <a:noAutofit/>
                    </a:bodyPr>
                    <a:p>
                      <a:pPr algn="ctr">
                        <a:lnSpc>
                          <a:spcPct val="100000"/>
                        </a:lnSpc>
                        <a:tabLst>
                          <a:tab algn="l" pos="0"/>
                        </a:tabLst>
                      </a:pPr>
                      <a:r>
                        <a:rPr b="1" lang="uk-UA" sz="1800" strike="noStrike" u="none">
                          <a:solidFill>
                            <a:srgbClr val="000000"/>
                          </a:solidFill>
                          <a:uFillTx/>
                          <a:latin typeface="Times New Roman"/>
                          <a:ea typeface="Times New Roman"/>
                        </a:rPr>
                        <a:t>30%</a:t>
                      </a:r>
                      <a:endParaRPr b="0" lang="uk-UA" sz="1800" strike="noStrike" u="none">
                        <a:solidFill>
                          <a:srgbClr val="000000"/>
                        </a:solidFill>
                        <a:uFillTx/>
                        <a:latin typeface="Arial"/>
                      </a:endParaRPr>
                    </a:p>
                    <a:p>
                      <a:pPr algn="ctr">
                        <a:lnSpc>
                          <a:spcPct val="100000"/>
                        </a:lnSpc>
                        <a:tabLst>
                          <a:tab algn="l" pos="0"/>
                        </a:tabLst>
                      </a:pPr>
                      <a:endParaRPr b="0" lang="uk-UA" sz="1800" strike="noStrike" u="none">
                        <a:solidFill>
                          <a:srgbClr val="000000"/>
                        </a:solidFill>
                        <a:uFillTx/>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cdd4ea"/>
                    </a:solidFill>
                  </a:tcPr>
                </a:tc>
                <a:tc>
                  <a:txBody>
                    <a:bodyPr lIns="68400" rIns="68400" tIns="0" bIns="0" anchor="t">
                      <a:noAutofit/>
                    </a:bodyPr>
                    <a:p>
                      <a:pPr algn="just">
                        <a:lnSpc>
                          <a:spcPct val="115000"/>
                        </a:lnSpc>
                        <a:tabLst>
                          <a:tab algn="l" pos="0"/>
                        </a:tabLst>
                      </a:pPr>
                      <a:r>
                        <a:rPr b="0" lang="uk-UA" sz="1800" strike="noStrike" u="none">
                          <a:solidFill>
                            <a:srgbClr val="000000"/>
                          </a:solidFill>
                          <a:uFillTx/>
                          <a:latin typeface="Times New Roman"/>
                          <a:ea typeface="Times New Roman"/>
                        </a:rPr>
                        <a:t>від суми доходів під час здійснення діяльності з випуску та проведення лотерей</a:t>
                      </a:r>
                      <a:endParaRPr b="0" lang="uk-UA" sz="1800" strike="noStrike" u="none">
                        <a:solidFill>
                          <a:srgbClr val="000000"/>
                        </a:solidFill>
                        <a:uFillTx/>
                        <a:latin typeface="Arial"/>
                      </a:endParaRPr>
                    </a:p>
                  </a:txBody>
                  <a:tcPr anchor="t" marL="68400" marR="6840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cdd4ea"/>
                    </a:solidFill>
                  </a:tcPr>
                </a:tc>
              </a:tr>
            </a:tbl>
          </a:graphicData>
        </a:graphic>
      </p:graphicFrame>
      <p:sp>
        <p:nvSpPr>
          <p:cNvPr id="78" name="Google Shape;120;p7"/>
          <p:cNvSpPr/>
          <p:nvPr/>
        </p:nvSpPr>
        <p:spPr>
          <a:xfrm>
            <a:off x="838080" y="416160"/>
            <a:ext cx="10515240" cy="471960"/>
          </a:xfrm>
          <a:prstGeom prst="rect">
            <a:avLst/>
          </a:prstGeom>
          <a:noFill/>
          <a:ln w="0">
            <a:noFill/>
          </a:ln>
        </p:spPr>
        <p:style>
          <a:lnRef idx="0"/>
          <a:fillRef idx="0"/>
          <a:effectRef idx="0"/>
          <a:fontRef idx="minor"/>
        </p:style>
        <p:txBody>
          <a:bodyPr anchor="t">
            <a:spAutoFit/>
          </a:bodyPr>
          <a:p>
            <a:pPr algn="ctr">
              <a:lnSpc>
                <a:spcPct val="100000"/>
              </a:lnSpc>
              <a:tabLst>
                <a:tab algn="l" pos="0"/>
              </a:tabLst>
            </a:pPr>
            <a:r>
              <a:rPr b="1" lang="uk-UA" sz="2500" strike="noStrike" u="none">
                <a:solidFill>
                  <a:schemeClr val="dk1"/>
                </a:solidFill>
                <a:uFillTx/>
                <a:latin typeface="Calibri"/>
                <a:ea typeface="Calibri"/>
              </a:rPr>
              <a:t>Базою оподаткування </a:t>
            </a:r>
            <a:r>
              <a:rPr b="0" lang="uk-UA" sz="2500" strike="noStrike" u="none">
                <a:solidFill>
                  <a:schemeClr val="dk1"/>
                </a:solidFill>
                <a:uFillTx/>
                <a:latin typeface="Calibri"/>
                <a:ea typeface="Calibri"/>
              </a:rPr>
              <a:t>є грошове вираження об’єкту оподаткування</a:t>
            </a:r>
            <a:r>
              <a:rPr b="0" lang="uk-UA" sz="2000" strike="noStrike" u="none">
                <a:solidFill>
                  <a:schemeClr val="dk1"/>
                </a:solidFill>
                <a:uFillTx/>
                <a:latin typeface="Calibri"/>
                <a:ea typeface="Calibri"/>
              </a:rPr>
              <a:t>.</a:t>
            </a:r>
            <a:endParaRPr b="0" lang="uk-UA" sz="20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rmAutofit/>
          </a:bodyPr>
          <a:p>
            <a:pPr indent="0" algn="ctr">
              <a:lnSpc>
                <a:spcPct val="90000"/>
              </a:lnSpc>
              <a:buNone/>
              <a:tabLst>
                <a:tab algn="l" pos="0"/>
              </a:tabLst>
            </a:pPr>
            <a:r>
              <a:rPr b="1" lang="uk-UA" sz="3000" strike="noStrike" u="none">
                <a:solidFill>
                  <a:schemeClr val="dk1"/>
                </a:solidFill>
                <a:uFillTx/>
                <a:latin typeface="Calibri"/>
                <a:ea typeface="Calibri"/>
              </a:rPr>
              <a:t>Резидентами Дія Сіті - платниками податку на особливих умовах</a:t>
            </a:r>
            <a:endParaRPr b="0" lang="uk-UA" sz="3000" strike="noStrike" u="none">
              <a:solidFill>
                <a:srgbClr val="000000"/>
              </a:solidFill>
              <a:uFillTx/>
              <a:latin typeface="Arial"/>
            </a:endParaRPr>
          </a:p>
        </p:txBody>
      </p:sp>
      <p:sp>
        <p:nvSpPr>
          <p:cNvPr id="80" name="PlaceHolder 2"/>
          <p:cNvSpPr>
            <a:spLocks noGrp="1"/>
          </p:cNvSpPr>
          <p:nvPr>
            <p:ph/>
          </p:nvPr>
        </p:nvSpPr>
        <p:spPr>
          <a:xfrm>
            <a:off x="838080" y="1496160"/>
            <a:ext cx="10515240" cy="2759400"/>
          </a:xfrm>
          <a:prstGeom prst="rect">
            <a:avLst/>
          </a:prstGeom>
          <a:noFill/>
          <a:ln w="0">
            <a:noFill/>
          </a:ln>
        </p:spPr>
        <p:txBody>
          <a:bodyPr lIns="91440" rIns="91440" tIns="45720" bIns="45720" anchor="t">
            <a:normAutofit/>
          </a:bodyPr>
          <a:p>
            <a:pPr indent="0">
              <a:lnSpc>
                <a:spcPct val="90000"/>
              </a:lnSpc>
              <a:buNone/>
              <a:tabLst>
                <a:tab algn="l" pos="0"/>
              </a:tabLst>
            </a:pPr>
            <a:endParaRPr b="0" lang="uk-UA" sz="2800" strike="noStrike" u="none">
              <a:solidFill>
                <a:srgbClr val="000000"/>
              </a:solidFill>
              <a:uFillTx/>
              <a:latin typeface="Arial"/>
            </a:endParaRPr>
          </a:p>
          <a:p>
            <a:pPr indent="0" algn="ctr">
              <a:lnSpc>
                <a:spcPct val="90000"/>
              </a:lnSpc>
              <a:spcBef>
                <a:spcPts val="1001"/>
              </a:spcBef>
              <a:buNone/>
              <a:tabLst>
                <a:tab algn="l" pos="0"/>
              </a:tabLst>
            </a:pPr>
            <a:r>
              <a:rPr b="0" lang="uk-UA" sz="2800" strike="noStrike" u="sng">
                <a:solidFill>
                  <a:schemeClr val="hlink"/>
                </a:solidFill>
                <a:uFillTx/>
                <a:latin typeface="Calibri"/>
                <a:ea typeface="Calibri"/>
                <a:hlinkClick r:id="rId1"/>
              </a:rPr>
              <a:t>відповідно до Закону України</a:t>
            </a:r>
            <a:r>
              <a:rPr b="0" lang="uk-UA" sz="2800" strike="noStrike" u="none">
                <a:solidFill>
                  <a:schemeClr val="dk1"/>
                </a:solidFill>
                <a:uFillTx/>
                <a:latin typeface="Calibri"/>
                <a:ea typeface="Calibri"/>
              </a:rPr>
              <a:t> "Про стимулювання розвитку цифрової економіки в Україні" </a:t>
            </a:r>
            <a:endParaRPr b="0" lang="uk-UA" sz="2800" strike="noStrike" u="none">
              <a:solidFill>
                <a:srgbClr val="000000"/>
              </a:solidFill>
              <a:uFillTx/>
              <a:latin typeface="Arial"/>
            </a:endParaRPr>
          </a:p>
          <a:p>
            <a:pPr indent="0" algn="ctr">
              <a:lnSpc>
                <a:spcPct val="90000"/>
              </a:lnSpc>
              <a:spcBef>
                <a:spcPts val="1001"/>
              </a:spcBef>
              <a:buNone/>
              <a:tabLst>
                <a:tab algn="l" pos="0"/>
              </a:tabLst>
            </a:pPr>
            <a:r>
              <a:rPr b="0" lang="uk-UA" sz="2800" strike="noStrike" u="none">
                <a:solidFill>
                  <a:schemeClr val="dk1"/>
                </a:solidFill>
                <a:uFillTx/>
                <a:latin typeface="Calibri"/>
                <a:ea typeface="Calibri"/>
              </a:rPr>
              <a:t>ставка податку - </a:t>
            </a:r>
            <a:r>
              <a:rPr b="0" lang="uk-UA" sz="2800" strike="noStrike" u="none">
                <a:solidFill>
                  <a:srgbClr val="ff0000"/>
                </a:solidFill>
                <a:uFillTx/>
                <a:latin typeface="Calibri"/>
                <a:ea typeface="Calibri"/>
              </a:rPr>
              <a:t>9 % </a:t>
            </a:r>
            <a:r>
              <a:rPr b="0" lang="uk-UA" sz="2800" strike="noStrike" u="none">
                <a:solidFill>
                  <a:schemeClr val="dk1"/>
                </a:solidFill>
                <a:uFillTx/>
                <a:latin typeface="Calibri"/>
                <a:ea typeface="Calibri"/>
              </a:rPr>
              <a:t>бази оподаткування</a:t>
            </a:r>
            <a:endParaRPr b="0" lang="uk-UA" sz="28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1" name="PlaceHolder 1"/>
          <p:cNvSpPr>
            <a:spLocks noGrp="1"/>
          </p:cNvSpPr>
          <p:nvPr>
            <p:ph type="title"/>
          </p:nvPr>
        </p:nvSpPr>
        <p:spPr>
          <a:xfrm>
            <a:off x="838080" y="132480"/>
            <a:ext cx="10515240" cy="548280"/>
          </a:xfrm>
          <a:prstGeom prst="rect">
            <a:avLst/>
          </a:prstGeom>
          <a:noFill/>
          <a:ln w="0">
            <a:noFill/>
          </a:ln>
        </p:spPr>
        <p:txBody>
          <a:bodyPr lIns="91440" rIns="91440" tIns="45720" bIns="45720" anchor="ctr">
            <a:normAutofit/>
          </a:bodyPr>
          <a:p>
            <a:pPr indent="0" algn="ctr">
              <a:lnSpc>
                <a:spcPct val="90000"/>
              </a:lnSpc>
              <a:buNone/>
              <a:tabLst>
                <a:tab algn="l" pos="0"/>
              </a:tabLst>
            </a:pPr>
            <a:r>
              <a:rPr b="1" lang="uk-UA" sz="2500" strike="noStrike" u="none">
                <a:solidFill>
                  <a:schemeClr val="dk1"/>
                </a:solidFill>
                <a:uFillTx/>
                <a:latin typeface="Calibri"/>
                <a:ea typeface="Calibri"/>
              </a:rPr>
              <a:t>База оподаткування визначається як сума:</a:t>
            </a:r>
            <a:endParaRPr b="0" lang="uk-UA" sz="2500" strike="noStrike" u="none">
              <a:solidFill>
                <a:srgbClr val="000000"/>
              </a:solidFill>
              <a:uFillTx/>
              <a:latin typeface="Arial"/>
            </a:endParaRPr>
          </a:p>
        </p:txBody>
      </p:sp>
      <p:sp>
        <p:nvSpPr>
          <p:cNvPr id="82" name="PlaceHolder 2"/>
          <p:cNvSpPr>
            <a:spLocks noGrp="1"/>
          </p:cNvSpPr>
          <p:nvPr>
            <p:ph/>
          </p:nvPr>
        </p:nvSpPr>
        <p:spPr>
          <a:xfrm>
            <a:off x="216000" y="681120"/>
            <a:ext cx="11137320" cy="5495400"/>
          </a:xfrm>
          <a:prstGeom prst="rect">
            <a:avLst/>
          </a:prstGeom>
          <a:noFill/>
          <a:ln w="0">
            <a:noFill/>
          </a:ln>
        </p:spPr>
        <p:txBody>
          <a:bodyPr lIns="91440" rIns="91440" tIns="45720" bIns="45720" anchor="t">
            <a:normAutofit fontScale="85000" lnSpcReduction="9999"/>
          </a:bodyPr>
          <a:p>
            <a:pPr indent="0" algn="just">
              <a:lnSpc>
                <a:spcPct val="90000"/>
              </a:lnSpc>
              <a:buNone/>
              <a:tabLst>
                <a:tab algn="l" pos="0"/>
              </a:tabLst>
            </a:pPr>
            <a:r>
              <a:rPr b="0" lang="uk-UA" sz="2800" strike="noStrike" u="none">
                <a:solidFill>
                  <a:schemeClr val="dk1"/>
                </a:solidFill>
                <a:uFillTx/>
                <a:latin typeface="Calibri"/>
                <a:ea typeface="Calibri"/>
              </a:rPr>
              <a:t>1- дивідендів, які виплачуються на користь власника корпоративних прав (крім власника корпоративних прав, який є резидентом Дія Сіті - платником податку на особливих умовах) у грошовій формі та/або відмінній від грошової формі (</a:t>
            </a:r>
            <a:r>
              <a:rPr b="0" lang="uk-UA" sz="1800" strike="noStrike" u="none">
                <a:solidFill>
                  <a:schemeClr val="dk1"/>
                </a:solidFill>
                <a:uFillTx/>
                <a:latin typeface="Calibri"/>
                <a:ea typeface="Calibri"/>
              </a:rPr>
              <a:t>окрім дивідендів, які нараховуються на користь акціонера/учасника юридичної особи - емітента у вигляді акцій (часток, паїв), за умови що таке нарахування жодним чином не змінює пропорцій (часток) участі всіх акціонерів/учасників у статутному капіталі емітента та в результаті якого збільшується статутний капітал емітента на сукупну номінальну вартість нарахованих дивідендів)</a:t>
            </a:r>
            <a:endParaRPr b="0" lang="uk-UA" sz="1800" strike="noStrike" u="none">
              <a:solidFill>
                <a:srgbClr val="000000"/>
              </a:solidFill>
              <a:uFillTx/>
              <a:latin typeface="Arial"/>
            </a:endParaRPr>
          </a:p>
          <a:p>
            <a:pPr indent="0" algn="just">
              <a:lnSpc>
                <a:spcPct val="90000"/>
              </a:lnSpc>
              <a:spcBef>
                <a:spcPts val="1001"/>
              </a:spcBef>
              <a:buNone/>
              <a:tabLst>
                <a:tab algn="l" pos="0"/>
              </a:tabLst>
            </a:pPr>
            <a:r>
              <a:rPr b="0" lang="uk-UA" sz="2800" strike="noStrike" u="none">
                <a:solidFill>
                  <a:schemeClr val="dk1"/>
                </a:solidFill>
                <a:uFillTx/>
                <a:latin typeface="Calibri"/>
                <a:ea typeface="Calibri"/>
              </a:rPr>
              <a:t>2- коштів та/або вартості майна, які повертаються (яке повертається) або виплачуються (передається) (в тому числі сума дивідендів, які нараховувалися, але не виплачувалися) власнику корпоративних прав (акцій, часток, паїв), який не є резидентом Дія Сіті - платником податку на особливих умовах, у зв’язку з виходом такого власника із складу учасників/акціонерів юридичної особи - емітента таких корпоративних прав (акцій, часток, паїв), ліквідацією такої юридичної особи - емітента, зворотним викупом резидентом Дія Сіті - платником податку на особливих умовах власних корпоративних прав (акцій, часток, паїв) у сумі, що перевищує (вартість внеску засновника, вартість придбання акцій)</a:t>
            </a:r>
            <a:endParaRPr b="0" lang="uk-UA" sz="2800" strike="noStrike" u="none">
              <a:solidFill>
                <a:srgbClr val="000000"/>
              </a:solidFill>
              <a:uFillTx/>
              <a:latin typeface="Arial"/>
            </a:endParaRPr>
          </a:p>
          <a:p>
            <a:pPr indent="0" algn="just">
              <a:lnSpc>
                <a:spcPct val="90000"/>
              </a:lnSpc>
              <a:spcBef>
                <a:spcPts val="1001"/>
              </a:spcBef>
              <a:buNone/>
              <a:tabLst>
                <a:tab algn="l" pos="0"/>
              </a:tabLst>
            </a:pPr>
            <a:r>
              <a:rPr b="0" lang="uk-UA" sz="2800" strike="noStrike" u="none">
                <a:solidFill>
                  <a:schemeClr val="dk1"/>
                </a:solidFill>
                <a:uFillTx/>
                <a:latin typeface="Calibri"/>
                <a:ea typeface="Calibri"/>
              </a:rPr>
              <a:t>3- коштів та/або вартості майна, які сплачуються (повертається) в межах спільної діяльності в сумі, що перевищує суму коштів та/або вартість майна, наданих (наданого) у спільну діяльність.</a:t>
            </a:r>
            <a:endParaRPr b="0" lang="uk-UA" sz="28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Тема Office">
  <a:themeElements>
    <a:clrScheme name="Офіс">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pitchFamily="0" charset="1"/>
        <a:ea typeface=""/>
        <a:cs typeface=""/>
      </a:majorFont>
      <a:minorFont>
        <a:latin typeface="Arial"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tint val="100000"/>
                <a:shade val="100000"/>
              </a:schemeClr>
            </a:gs>
            <a:gs pos="100000">
              <a:schemeClr val="phClr">
                <a:tint val="50000"/>
                <a:shade val="100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0.xml><?xml version="1.0" encoding="utf-8"?>
<a:theme xmlns:a="http://schemas.openxmlformats.org/drawingml/2006/main" xmlns:r="http://schemas.openxmlformats.org/officeDocument/2006/relationships" name="Тема Office">
  <a:themeElements>
    <a:clrScheme name="Офіс">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pitchFamily="0" charset="1"/>
        <a:ea typeface=""/>
        <a:cs typeface=""/>
      </a:majorFont>
      <a:minorFont>
        <a:latin typeface="Arial"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tint val="100000"/>
                <a:shade val="100000"/>
              </a:schemeClr>
            </a:gs>
            <a:gs pos="100000">
              <a:schemeClr val="phClr">
                <a:tint val="50000"/>
                <a:shade val="100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1.xml><?xml version="1.0" encoding="utf-8"?>
<a:theme xmlns:a="http://schemas.openxmlformats.org/drawingml/2006/main" xmlns:r="http://schemas.openxmlformats.org/officeDocument/2006/relationships" name="Тема Office">
  <a:themeElements>
    <a:clrScheme name="Офіс">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pitchFamily="0" charset="1"/>
        <a:ea typeface=""/>
        <a:cs typeface=""/>
      </a:majorFont>
      <a:minorFont>
        <a:latin typeface="Arial"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tint val="100000"/>
                <a:shade val="100000"/>
              </a:schemeClr>
            </a:gs>
            <a:gs pos="100000">
              <a:schemeClr val="phClr">
                <a:tint val="50000"/>
                <a:shade val="100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2.xml><?xml version="1.0" encoding="utf-8"?>
<a:theme xmlns:a="http://schemas.openxmlformats.org/drawingml/2006/main" xmlns:r="http://schemas.openxmlformats.org/officeDocument/2006/relationships" name="Тема Office">
  <a:themeElements>
    <a:clrScheme name="Офіс">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pitchFamily="0" charset="1"/>
        <a:ea typeface=""/>
        <a:cs typeface=""/>
      </a:majorFont>
      <a:minorFont>
        <a:latin typeface="Arial"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tint val="100000"/>
                <a:shade val="100000"/>
              </a:schemeClr>
            </a:gs>
            <a:gs pos="100000">
              <a:schemeClr val="phClr">
                <a:tint val="50000"/>
                <a:shade val="100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3.xml><?xml version="1.0" encoding="utf-8"?>
<a:theme xmlns:a="http://schemas.openxmlformats.org/drawingml/2006/main" xmlns:r="http://schemas.openxmlformats.org/officeDocument/2006/relationships" name="Тема Office">
  <a:themeElements>
    <a:clrScheme name="Офіс">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pitchFamily="0" charset="1"/>
        <a:ea typeface=""/>
        <a:cs typeface=""/>
      </a:majorFont>
      <a:minorFont>
        <a:latin typeface="Arial"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tint val="100000"/>
                <a:shade val="100000"/>
              </a:schemeClr>
            </a:gs>
            <a:gs pos="100000">
              <a:schemeClr val="phClr">
                <a:tint val="50000"/>
                <a:shade val="100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4.xml><?xml version="1.0" encoding="utf-8"?>
<a:theme xmlns:a="http://schemas.openxmlformats.org/drawingml/2006/main" xmlns:r="http://schemas.openxmlformats.org/officeDocument/2006/relationships" name="Тема Office">
  <a:themeElements>
    <a:clrScheme name="Офіс">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pitchFamily="0" charset="1"/>
        <a:ea typeface=""/>
        <a:cs typeface=""/>
      </a:majorFont>
      <a:minorFont>
        <a:latin typeface="Arial"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tint val="100000"/>
                <a:shade val="100000"/>
              </a:schemeClr>
            </a:gs>
            <a:gs pos="100000">
              <a:schemeClr val="phClr">
                <a:tint val="50000"/>
                <a:shade val="100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5.xml><?xml version="1.0" encoding="utf-8"?>
<a:theme xmlns:a="http://schemas.openxmlformats.org/drawingml/2006/main" xmlns:r="http://schemas.openxmlformats.org/officeDocument/2006/relationships" name="Тема Office">
  <a:themeElements>
    <a:clrScheme name="Офіс">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pitchFamily="0" charset="1"/>
        <a:ea typeface=""/>
        <a:cs typeface=""/>
      </a:majorFont>
      <a:minorFont>
        <a:latin typeface="Arial"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tint val="100000"/>
                <a:shade val="100000"/>
              </a:schemeClr>
            </a:gs>
            <a:gs pos="100000">
              <a:schemeClr val="phClr">
                <a:tint val="50000"/>
                <a:shade val="100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6.xml><?xml version="1.0" encoding="utf-8"?>
<a:theme xmlns:a="http://schemas.openxmlformats.org/drawingml/2006/main" xmlns:r="http://schemas.openxmlformats.org/officeDocument/2006/relationships" name="Тема Office">
  <a:themeElements>
    <a:clrScheme name="Офіс">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pitchFamily="0" charset="1"/>
        <a:ea typeface=""/>
        <a:cs typeface=""/>
      </a:majorFont>
      <a:minorFont>
        <a:latin typeface="Arial"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tint val="100000"/>
                <a:shade val="100000"/>
              </a:schemeClr>
            </a:gs>
            <a:gs pos="100000">
              <a:schemeClr val="phClr">
                <a:tint val="50000"/>
                <a:shade val="100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7.xml><?xml version="1.0" encoding="utf-8"?>
<a:theme xmlns:a="http://schemas.openxmlformats.org/drawingml/2006/main" xmlns:r="http://schemas.openxmlformats.org/officeDocument/2006/relationships" name="Тема Office">
  <a:themeElements>
    <a:clrScheme name="Офіс">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pitchFamily="0" charset="1"/>
        <a:ea typeface=""/>
        <a:cs typeface=""/>
      </a:majorFont>
      <a:minorFont>
        <a:latin typeface="Arial"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tint val="100000"/>
                <a:shade val="100000"/>
              </a:schemeClr>
            </a:gs>
            <a:gs pos="100000">
              <a:schemeClr val="phClr">
                <a:tint val="50000"/>
                <a:shade val="100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8.xml><?xml version="1.0" encoding="utf-8"?>
<a:theme xmlns:a="http://schemas.openxmlformats.org/drawingml/2006/main" xmlns:r="http://schemas.openxmlformats.org/officeDocument/2006/relationships" name="Тема Office">
  <a:themeElements>
    <a:clrScheme name="Офіс">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pitchFamily="0" charset="1"/>
        <a:ea typeface=""/>
        <a:cs typeface=""/>
      </a:majorFont>
      <a:minorFont>
        <a:latin typeface="Arial"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tint val="100000"/>
                <a:shade val="100000"/>
              </a:schemeClr>
            </a:gs>
            <a:gs pos="100000">
              <a:schemeClr val="phClr">
                <a:tint val="50000"/>
                <a:shade val="100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9.xml><?xml version="1.0" encoding="utf-8"?>
<a:theme xmlns:a="http://schemas.openxmlformats.org/drawingml/2006/main" xmlns:r="http://schemas.openxmlformats.org/officeDocument/2006/relationships" name="Тема Office">
  <a:themeElements>
    <a:clrScheme name="Офіс">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pitchFamily="0" charset="1"/>
        <a:ea typeface=""/>
        <a:cs typeface=""/>
      </a:majorFont>
      <a:minorFont>
        <a:latin typeface="Arial"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tint val="100000"/>
                <a:shade val="100000"/>
              </a:schemeClr>
            </a:gs>
            <a:gs pos="100000">
              <a:schemeClr val="phClr">
                <a:tint val="50000"/>
                <a:shade val="100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0</TotalTime>
  <Application>LibreOffice/24.8.0.3$Windows_X86_64 LibreOffice_project/0bdf1299c94fe897b119f97f3c613e9dca6be583</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2024-02-20T19:33:02Z</dcterms:created>
  <dc:creator>User</dc:creator>
  <dc:description/>
  <dc:language>uk-UA</dc:language>
  <cp:lastModifiedBy/>
  <cp:revision>0</cp:revision>
  <dc:subject/>
  <dc:title/>
</cp:coreProperties>
</file>