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E6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A16F42-B074-438A-98EC-22AD3CCB9C74}" v="37" dt="2026-02-27T21:37:54.3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91" y="2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a Hladyshchuk" userId="76f89f3d3a5d35e1" providerId="LiveId" clId="{57AFC747-19C7-44B3-8C4B-E513CF6FC1C7}"/>
    <pc:docChg chg="undo custSel addSld delSld modSld">
      <pc:chgData name="Yana Hladyshchuk" userId="76f89f3d3a5d35e1" providerId="LiveId" clId="{57AFC747-19C7-44B3-8C4B-E513CF6FC1C7}" dt="2026-02-27T21:37:54.361" v="137"/>
      <pc:docMkLst>
        <pc:docMk/>
      </pc:docMkLst>
      <pc:sldChg chg="del">
        <pc:chgData name="Yana Hladyshchuk" userId="76f89f3d3a5d35e1" providerId="LiveId" clId="{57AFC747-19C7-44B3-8C4B-E513CF6FC1C7}" dt="2026-02-27T21:34:55.388" v="87" actId="47"/>
        <pc:sldMkLst>
          <pc:docMk/>
          <pc:sldMk cId="0" sldId="256"/>
        </pc:sldMkLst>
      </pc:sldChg>
      <pc:sldChg chg="addSp delSp modSp new mod setBg modClrScheme chgLayout">
        <pc:chgData name="Yana Hladyshchuk" userId="76f89f3d3a5d35e1" providerId="LiveId" clId="{57AFC747-19C7-44B3-8C4B-E513CF6FC1C7}" dt="2026-02-27T21:37:54.361" v="137"/>
        <pc:sldMkLst>
          <pc:docMk/>
          <pc:sldMk cId="739786402" sldId="269"/>
        </pc:sldMkLst>
        <pc:spChg chg="add mod">
          <ac:chgData name="Yana Hladyshchuk" userId="76f89f3d3a5d35e1" providerId="LiveId" clId="{57AFC747-19C7-44B3-8C4B-E513CF6FC1C7}" dt="2026-02-27T21:34:51.422" v="86" actId="1076"/>
          <ac:spMkLst>
            <pc:docMk/>
            <pc:sldMk cId="739786402" sldId="269"/>
            <ac:spMk id="2" creationId="{E4CC4D55-3158-1578-1E59-6A4B3EAF7017}"/>
          </ac:spMkLst>
        </pc:spChg>
        <pc:spChg chg="add mod">
          <ac:chgData name="Yana Hladyshchuk" userId="76f89f3d3a5d35e1" providerId="LiveId" clId="{57AFC747-19C7-44B3-8C4B-E513CF6FC1C7}" dt="2026-02-27T21:34:30.241" v="63" actId="207"/>
          <ac:spMkLst>
            <pc:docMk/>
            <pc:sldMk cId="739786402" sldId="269"/>
            <ac:spMk id="3" creationId="{D19F1116-FEF4-6440-4723-074FDCC37AA3}"/>
          </ac:spMkLst>
        </pc:spChg>
        <pc:graphicFrameChg chg="add del mod ord modGraphic">
          <ac:chgData name="Yana Hladyshchuk" userId="76f89f3d3a5d35e1" providerId="LiveId" clId="{57AFC747-19C7-44B3-8C4B-E513CF6FC1C7}" dt="2026-02-27T21:37:00.848" v="109" actId="478"/>
          <ac:graphicFrameMkLst>
            <pc:docMk/>
            <pc:sldMk cId="739786402" sldId="269"/>
            <ac:graphicFrameMk id="4" creationId="{380A1F2E-B2DD-6A84-71F3-E5EE2EAF568B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tx2">
              <a:lumMod val="75000"/>
            </a:schemeClr>
          </a:fgClr>
          <a:bgClr>
            <a:srgbClr val="1D2E6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C4D55-3158-1578-1E59-6A4B3EAF7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6850" y="3341687"/>
            <a:ext cx="13322300" cy="2460625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chemeClr val="bg1">
                    <a:lumMod val="95000"/>
                  </a:schemeClr>
                </a:solidFill>
                <a:latin typeface="Montserrat Black" panose="00000A00000000000000" pitchFamily="2" charset="-52"/>
              </a:rPr>
              <a:t>ТЕМА 4. КУЛЬТУРА, СОЦІАЛІЗАЦІЯ ТА ЕКОНОМІЧНА КУЛЬТУРА</a:t>
            </a:r>
            <a:endParaRPr lang="uk-UA" sz="5400" dirty="0">
              <a:solidFill>
                <a:schemeClr val="bg1">
                  <a:lumMod val="95000"/>
                </a:schemeClr>
              </a:solidFill>
              <a:latin typeface="Montserrat Black" panose="00000A00000000000000" pitchFamily="2" charset="-52"/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19F1116-FEF4-6440-4723-074FDCC37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7600" y="8382000"/>
            <a:ext cx="6400800" cy="609600"/>
          </a:xfrm>
        </p:spPr>
        <p:txBody>
          <a:bodyPr/>
          <a:lstStyle/>
          <a:p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Житомирська політехніка</a:t>
            </a:r>
          </a:p>
        </p:txBody>
      </p:sp>
    </p:spTree>
    <p:extLst>
      <p:ext uri="{BB962C8B-B14F-4D97-AF65-F5344CB8AC3E}">
        <p14:creationId xmlns:p14="http://schemas.microsoft.com/office/powerpoint/2010/main" val="739786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</Words>
  <Application>Microsoft Office PowerPoint</Application>
  <PresentationFormat>Довільний</PresentationFormat>
  <Paragraphs>2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8" baseType="lpstr">
      <vt:lpstr>Arial</vt:lpstr>
      <vt:lpstr>Calibri</vt:lpstr>
      <vt:lpstr>Montserrat</vt:lpstr>
      <vt:lpstr>Montserrat Black</vt:lpstr>
      <vt:lpstr>Office Theme</vt:lpstr>
      <vt:lpstr>ТЕМА 4. КУЛЬТУРА, СОЦІАЛІЗАЦІЯ ТА ЕКОНОМІЧНА КУЛЬТУРА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Yana Hladyshchuk</cp:lastModifiedBy>
  <cp:revision>1</cp:revision>
  <dcterms:created xsi:type="dcterms:W3CDTF">2006-08-16T00:00:00Z</dcterms:created>
  <dcterms:modified xsi:type="dcterms:W3CDTF">2026-02-27T21:37:58Z</dcterms:modified>
</cp:coreProperties>
</file>