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53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06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23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922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248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745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968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139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69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395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978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232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7753-4CC3-4BD0-9D3B-4018E4B6371D}" type="datetimeFigureOut">
              <a:rPr lang="uk-UA" smtClean="0"/>
              <a:t>30.01.2026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7D28-E12D-4E5E-858C-F8FC3EB9F7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47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8000" cy="6723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3042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730" cy="663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" y="0"/>
            <a:ext cx="12182963" cy="65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5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6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26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21886" cy="65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1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0373" cy="66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9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077910" cy="65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50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95"/>
            <a:ext cx="12158925" cy="65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927" cy="662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8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4772" cy="65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4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56621" cy="65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5084" cy="6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75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99" y="0"/>
            <a:ext cx="12219499" cy="65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915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Царук Ірина Михайлівна</dc:creator>
  <cp:lastModifiedBy>Царук Ірина Михайлівна</cp:lastModifiedBy>
  <cp:revision>3</cp:revision>
  <dcterms:created xsi:type="dcterms:W3CDTF">2026-01-30T09:51:16Z</dcterms:created>
  <dcterms:modified xsi:type="dcterms:W3CDTF">2026-01-30T09:56:43Z</dcterms:modified>
</cp:coreProperties>
</file>