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913DA-4088-48BA-8183-5BCC3EAC1EC8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1EB983-F034-4599-9A1B-874C1C37C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138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983-F034-4599-9A1B-874C1C37C6DC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73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43D9-AEEA-4F05-A5B5-CFB6328BA308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2C78E-60BF-4C44-AE12-33D0676A6A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054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43D9-AEEA-4F05-A5B5-CFB6328BA308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2C78E-60BF-4C44-AE12-33D0676A6A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43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43D9-AEEA-4F05-A5B5-CFB6328BA308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2C78E-60BF-4C44-AE12-33D0676A6A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520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43D9-AEEA-4F05-A5B5-CFB6328BA308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2C78E-60BF-4C44-AE12-33D0676A6A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397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43D9-AEEA-4F05-A5B5-CFB6328BA308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2C78E-60BF-4C44-AE12-33D0676A6A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692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43D9-AEEA-4F05-A5B5-CFB6328BA308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2C78E-60BF-4C44-AE12-33D0676A6A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536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43D9-AEEA-4F05-A5B5-CFB6328BA308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2C78E-60BF-4C44-AE12-33D0676A6A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139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43D9-AEEA-4F05-A5B5-CFB6328BA308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2C78E-60BF-4C44-AE12-33D0676A6A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59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43D9-AEEA-4F05-A5B5-CFB6328BA308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2C78E-60BF-4C44-AE12-33D0676A6A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300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43D9-AEEA-4F05-A5B5-CFB6328BA308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2C78E-60BF-4C44-AE12-33D0676A6A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942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43D9-AEEA-4F05-A5B5-CFB6328BA308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2C78E-60BF-4C44-AE12-33D0676A6A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571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243D9-AEEA-4F05-A5B5-CFB6328BA308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2C78E-60BF-4C44-AE12-33D0676A6A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52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 smtClean="0"/>
              <a:t>Методи</a:t>
            </a:r>
            <a:r>
              <a:rPr lang="ru-RU" dirty="0" smtClean="0"/>
              <a:t> </a:t>
            </a:r>
            <a:r>
              <a:rPr lang="ru-RU" dirty="0" err="1" smtClean="0"/>
              <a:t>оптимізації</a:t>
            </a:r>
            <a:r>
              <a:rPr lang="ru-RU" dirty="0" smtClean="0"/>
              <a:t> систем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346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Архітектура систем</a:t>
            </a:r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07" y="1290900"/>
            <a:ext cx="9157208" cy="548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975534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Початкові дані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91" y="1283060"/>
            <a:ext cx="9051387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495700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3999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71639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28800"/>
            <a:ext cx="914400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67885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8" y="1962667"/>
            <a:ext cx="9056142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21874"/>
            <a:ext cx="9036496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66807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1" y="1556792"/>
            <a:ext cx="9144000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946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81" y="1451853"/>
            <a:ext cx="91440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4" y="5102366"/>
            <a:ext cx="9129026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364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4013"/>
            <a:ext cx="9144000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575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14513"/>
            <a:ext cx="914400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652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71675"/>
            <a:ext cx="91440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454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Математичні  методи проектування систем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84784"/>
            <a:ext cx="9144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" y="2151534"/>
            <a:ext cx="913782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328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Процес проектування системи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5" y="1556792"/>
            <a:ext cx="9132881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633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180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129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9" y="2708919"/>
            <a:ext cx="9136631" cy="936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9" y="3702315"/>
            <a:ext cx="9136631" cy="315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518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3" y="3833550"/>
            <a:ext cx="9130820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872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Проектування систем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556792"/>
            <a:ext cx="9180512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079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84784"/>
            <a:ext cx="91440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" y="4359342"/>
            <a:ext cx="91440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" y="5157192"/>
            <a:ext cx="9138618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753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Прямі і обернені задачі синтезу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96752"/>
            <a:ext cx="9144001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828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1" y="1124744"/>
            <a:ext cx="9077843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50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112"/>
            <a:ext cx="91440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2282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3" y="1412776"/>
            <a:ext cx="9112077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3" y="4437112"/>
            <a:ext cx="9112077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439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0" y="4725144"/>
            <a:ext cx="9168152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2886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42" y="1412776"/>
            <a:ext cx="914400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564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210"/>
            <a:ext cx="9036496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5544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29" y="1412776"/>
            <a:ext cx="9173629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" y="5051326"/>
            <a:ext cx="9141066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674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1279"/>
            <a:ext cx="9144000" cy="303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9" y="4581128"/>
            <a:ext cx="9111521" cy="226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164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Етапи проектування систем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19" y="1556792"/>
            <a:ext cx="914400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5975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2" y="1628800"/>
            <a:ext cx="9132598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4078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40907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" y="1073340"/>
            <a:ext cx="915663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5" y="2564904"/>
            <a:ext cx="9164864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2621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260648"/>
            <a:ext cx="879157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929466"/>
            <a:ext cx="5648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96121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65" y="1484784"/>
            <a:ext cx="916776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65" y="3284984"/>
            <a:ext cx="91440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6923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70" y="1556792"/>
            <a:ext cx="896448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616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20</a:t>
            </a:r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6699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12776"/>
            <a:ext cx="91440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" y="3232051"/>
            <a:ext cx="914138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869160"/>
            <a:ext cx="9036497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307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0714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56792"/>
            <a:ext cx="9036497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0807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10" y="1689030"/>
            <a:ext cx="9144001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4" y="2060848"/>
            <a:ext cx="9148283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4" y="4221088"/>
            <a:ext cx="9130611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8137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28" y="1412776"/>
            <a:ext cx="9144000" cy="896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96" y="2308843"/>
            <a:ext cx="9179163" cy="62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28" y="2924944"/>
            <a:ext cx="9149228" cy="391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2835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0" y="1700808"/>
            <a:ext cx="910938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257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2075"/>
            <a:ext cx="9144000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3261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440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8948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285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4943"/>
            <a:ext cx="91440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8866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12776"/>
            <a:ext cx="91440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29200"/>
            <a:ext cx="91440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758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7" y="1436878"/>
            <a:ext cx="9144001" cy="407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27018"/>
            <a:ext cx="9143999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524625"/>
            <a:ext cx="70485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4712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1" y="1556792"/>
            <a:ext cx="913199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9160"/>
            <a:ext cx="9144001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8688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Комплексні показники ефективності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" y="1484784"/>
            <a:ext cx="914455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" y="2479732"/>
            <a:ext cx="9140039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1954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40768"/>
            <a:ext cx="9108504" cy="548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0801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32656"/>
            <a:ext cx="7848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619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42" y="1412776"/>
            <a:ext cx="9144001" cy="178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42" y="3356992"/>
            <a:ext cx="91675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91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32656"/>
            <a:ext cx="8208913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50" y="980728"/>
            <a:ext cx="9112696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43" y="5171728"/>
            <a:ext cx="9118389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39696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28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1" y="1196752"/>
            <a:ext cx="9119879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9720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903649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9410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8466"/>
            <a:ext cx="9144000" cy="39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32643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" y="1359024"/>
            <a:ext cx="9143999" cy="361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5184"/>
            <a:ext cx="9113660" cy="179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1858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68760"/>
            <a:ext cx="9144001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Вибір показників якості системи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14588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3" y="1774726"/>
            <a:ext cx="911492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6" y="2450325"/>
            <a:ext cx="9114927" cy="440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3821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84784"/>
            <a:ext cx="91440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9763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5" y="5104284"/>
            <a:ext cx="911593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332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82" y="2132856"/>
            <a:ext cx="91440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8661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Рівні абстрагування систем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66" y="1412776"/>
            <a:ext cx="9163966" cy="228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4" y="3789039"/>
            <a:ext cx="9149464" cy="306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7212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9036496" cy="84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176"/>
            <a:ext cx="9036496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1477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9492"/>
            <a:ext cx="91440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6755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3" y="1556792"/>
            <a:ext cx="91440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4615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7844276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0075"/>
            <a:ext cx="91440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8346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9036496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2" y="4042817"/>
            <a:ext cx="9080568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3787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914400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6999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84784"/>
            <a:ext cx="9108504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56" y="4797152"/>
            <a:ext cx="91440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7125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92" y="1484784"/>
            <a:ext cx="9154692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70" y="4675659"/>
            <a:ext cx="916277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2352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4" y="4293096"/>
            <a:ext cx="9132196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8850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5" y="836712"/>
            <a:ext cx="914400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9" y="4959537"/>
            <a:ext cx="911730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0511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10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112"/>
            <a:ext cx="9144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5647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" y="1484784"/>
            <a:ext cx="913440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" y="3140968"/>
            <a:ext cx="9124458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3768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9" y="1335790"/>
            <a:ext cx="9144000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0582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7413"/>
            <a:ext cx="9036496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6775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1296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2175"/>
            <a:ext cx="9144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5110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84784"/>
            <a:ext cx="91440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069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9036496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9792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0" y="1412776"/>
            <a:ext cx="9144000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7" y="5685483"/>
            <a:ext cx="913489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2742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89852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2856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" y="1444637"/>
            <a:ext cx="911857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4626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2" y="3513609"/>
            <a:ext cx="914867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957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Принципи</a:t>
            </a:r>
            <a:r>
              <a:rPr lang="ru-RU" dirty="0" smtClean="0"/>
              <a:t> системного </a:t>
            </a:r>
            <a:r>
              <a:rPr lang="ru-RU" dirty="0" err="1" smtClean="0"/>
              <a:t>підходу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84784"/>
            <a:ext cx="9144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37229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6388"/>
            <a:ext cx="9036496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5151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7" y="1628800"/>
            <a:ext cx="9070004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39853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7947"/>
            <a:ext cx="91440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" y="5661248"/>
            <a:ext cx="91440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3612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75" y="1484784"/>
            <a:ext cx="917117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3763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75" y="188640"/>
            <a:ext cx="819150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" y="836712"/>
            <a:ext cx="9138805" cy="381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7749"/>
            <a:ext cx="9108587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44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40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9713"/>
            <a:ext cx="9108504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85620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7105"/>
            <a:ext cx="9115956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3071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04925"/>
            <a:ext cx="91440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9" y="5581788"/>
            <a:ext cx="9158099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72816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45" y="1412776"/>
            <a:ext cx="91440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18759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75" y="1556792"/>
            <a:ext cx="9108503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042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Принципи системного підходу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28800"/>
            <a:ext cx="91440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035354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" y="260648"/>
            <a:ext cx="9139801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" y="5023148"/>
            <a:ext cx="9139801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03730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91440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758078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68760"/>
            <a:ext cx="914400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0437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84784"/>
            <a:ext cx="9144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0754"/>
            <a:ext cx="9167053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4" y="4152561"/>
            <a:ext cx="9134809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33587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12776"/>
            <a:ext cx="9144001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85" y="5069659"/>
            <a:ext cx="915968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54908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1" y="38100"/>
            <a:ext cx="9118453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10" y="4321576"/>
            <a:ext cx="916341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45799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2" y="332656"/>
            <a:ext cx="914400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34408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8021"/>
            <a:ext cx="9144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2" y="5517821"/>
            <a:ext cx="91440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24232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34965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28800"/>
            <a:ext cx="9144001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35173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89248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" y="1340768"/>
            <a:ext cx="9110019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0607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45</Words>
  <Application>Microsoft Office PowerPoint</Application>
  <PresentationFormat>Экран (4:3)</PresentationFormat>
  <Paragraphs>18</Paragraphs>
  <Slides>104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104</vt:i4>
      </vt:variant>
    </vt:vector>
  </HeadingPairs>
  <TitlesOfParts>
    <vt:vector size="105" baseType="lpstr">
      <vt:lpstr>Тема Office</vt:lpstr>
      <vt:lpstr>Методи оптимізації систем</vt:lpstr>
      <vt:lpstr>Проектування систем</vt:lpstr>
      <vt:lpstr>Етапи проектування систем</vt:lpstr>
      <vt:lpstr>Презентация PowerPoint</vt:lpstr>
      <vt:lpstr>Презентация PowerPoint</vt:lpstr>
      <vt:lpstr>Рівні абстрагування систем</vt:lpstr>
      <vt:lpstr>10</vt:lpstr>
      <vt:lpstr>Принципи системного підходу</vt:lpstr>
      <vt:lpstr>Принципи системного підходу</vt:lpstr>
      <vt:lpstr>Архітектура систем</vt:lpstr>
      <vt:lpstr>Презентация PowerPoint</vt:lpstr>
      <vt:lpstr>Презентация PowerPoint</vt:lpstr>
      <vt:lpstr>Презентация PowerPoint</vt:lpstr>
      <vt:lpstr>Презентация PowerPoint</vt:lpstr>
      <vt:lpstr>Математичні  методи проектування систем</vt:lpstr>
      <vt:lpstr>Процес проектування системи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Прямі і обернені задачі синтезу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Комплексні показники ефективності</vt:lpstr>
      <vt:lpstr>Презентация PowerPoint</vt:lpstr>
      <vt:lpstr>Презентация PowerPoint</vt:lpstr>
      <vt:lpstr>Презентация PowerPoint</vt:lpstr>
      <vt:lpstr>28</vt:lpstr>
      <vt:lpstr>Презентация PowerPoint</vt:lpstr>
      <vt:lpstr>Презентация PowerPoint</vt:lpstr>
      <vt:lpstr>Презентация PowerPoint</vt:lpstr>
      <vt:lpstr>Вибір показників якості системи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Початкові дані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 оптимізації систем</dc:title>
  <dc:creator>User</dc:creator>
  <cp:lastModifiedBy>User</cp:lastModifiedBy>
  <cp:revision>132</cp:revision>
  <dcterms:created xsi:type="dcterms:W3CDTF">2026-03-29T17:39:20Z</dcterms:created>
  <dcterms:modified xsi:type="dcterms:W3CDTF">2026-04-07T16:24:13Z</dcterms:modified>
</cp:coreProperties>
</file>