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640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303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8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8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5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7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653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41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48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765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BFCC-F501-427C-B3A9-4CE1B6F51DA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04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4BFCC-F501-427C-B3A9-4CE1B6F51DA4}" type="datetimeFigureOut">
              <a:rPr lang="ru-RU" smtClean="0"/>
              <a:t>23.02.2026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04787-6703-4502-AB58-ABF177FCE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7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Структурні</a:t>
            </a:r>
            <a:r>
              <a:rPr lang="ru-RU" dirty="0" smtClean="0"/>
              <a:t> </a:t>
            </a:r>
            <a:r>
              <a:rPr lang="ru-RU" dirty="0" err="1" smtClean="0"/>
              <a:t>моделі</a:t>
            </a:r>
            <a:r>
              <a:rPr lang="ru-RU" dirty="0" smtClean="0"/>
              <a:t> систем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mtClean="0"/>
              <a:t>Дубовий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0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-26242"/>
            <a:ext cx="8591550" cy="688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877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09713"/>
            <a:ext cx="90678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24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0" y="1484784"/>
            <a:ext cx="91535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30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457450"/>
            <a:ext cx="8143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267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" y="1556792"/>
            <a:ext cx="91059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" y="4941168"/>
            <a:ext cx="902017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8763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80" y="1412776"/>
            <a:ext cx="9124950" cy="536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147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28800"/>
            <a:ext cx="90297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718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29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28003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537967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437112"/>
            <a:ext cx="91344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8620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50"/>
            <a:ext cx="914400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29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" y="1340768"/>
            <a:ext cx="91154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15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409700"/>
            <a:ext cx="90201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437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189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94" y="1556792"/>
            <a:ext cx="91344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502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62125"/>
            <a:ext cx="90678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8670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Відношення система  - модель(5.2)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2495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550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6" y="1484784"/>
            <a:ext cx="9029700" cy="5230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9130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6" y="1412776"/>
            <a:ext cx="85915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" y="3717032"/>
            <a:ext cx="91059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314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188640"/>
            <a:ext cx="90106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53" y="1454804"/>
            <a:ext cx="8362950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534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628800"/>
            <a:ext cx="91344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566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Класифікація моделей систем(5.3)</a:t>
            </a: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313296"/>
            <a:ext cx="91249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8382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4509120"/>
            <a:ext cx="915352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1761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82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14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84784"/>
            <a:ext cx="90678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431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652588"/>
            <a:ext cx="9048750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050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53427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8142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381750"/>
            <a:ext cx="5924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5558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7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1122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-1"/>
            <a:ext cx="9145016" cy="625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17335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880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25"/>
            <a:ext cx="91440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830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" y="0"/>
            <a:ext cx="9214576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2" y="1889254"/>
            <a:ext cx="9210676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0358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" y="260648"/>
            <a:ext cx="9144000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2569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Класи</a:t>
            </a:r>
            <a:r>
              <a:rPr lang="uk-UA" dirty="0" err="1" smtClean="0"/>
              <a:t>фікація</a:t>
            </a:r>
            <a:r>
              <a:rPr lang="uk-UA" dirty="0" smtClean="0"/>
              <a:t> моделей систем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435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163"/>
            <a:ext cx="91440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690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628800"/>
            <a:ext cx="91154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012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" y="0"/>
            <a:ext cx="9144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88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050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4359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56792"/>
            <a:ext cx="91440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920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440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9355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Моделі систем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34475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4979353"/>
            <a:ext cx="8115300" cy="159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6174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628775"/>
            <a:ext cx="71247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733256"/>
            <a:ext cx="5514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3620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Прийоми моделювання систем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7" y="2090388"/>
            <a:ext cx="8686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733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7152"/>
            <a:ext cx="90106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462627"/>
            <a:ext cx="8677275" cy="339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4682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36" y="1484784"/>
            <a:ext cx="91725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9858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0543"/>
            <a:ext cx="91059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53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86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7192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72" y="1484784"/>
            <a:ext cx="89630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58" y="2780928"/>
            <a:ext cx="5905500" cy="398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2862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487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1982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1556792"/>
            <a:ext cx="85439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450912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8993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Життєвий цикл систем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412776"/>
            <a:ext cx="916305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6010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61" y="1988840"/>
            <a:ext cx="84582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2750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2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262188"/>
            <a:ext cx="910590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799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Аналітичне визначення систем</a:t>
            </a: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772816"/>
            <a:ext cx="90297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45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Схема розкриття моделі системи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7363"/>
            <a:ext cx="822960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095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Тотожність моделі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844824"/>
            <a:ext cx="91344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7684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34</Words>
  <Application>Microsoft Office PowerPoint</Application>
  <PresentationFormat>Экран (4:3)</PresentationFormat>
  <Paragraphs>11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Структурні моделі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Аналітичне визначення систем</vt:lpstr>
      <vt:lpstr>Схема розкриття моделі системи</vt:lpstr>
      <vt:lpstr>Тотожність моделі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Відношення система  - модель(5.2)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моделей систем(5.3)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Класифікація моделей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Моделі систем</vt:lpstr>
      <vt:lpstr>Презентация PowerPoint</vt:lpstr>
      <vt:lpstr>Прийоми моделювання систем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Життєвий цикл систем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Структурні моделі систем</dc:title>
  <dc:creator>User</dc:creator>
  <cp:lastModifiedBy>User</cp:lastModifiedBy>
  <cp:revision>54</cp:revision>
  <dcterms:created xsi:type="dcterms:W3CDTF">2026-02-19T15:41:14Z</dcterms:created>
  <dcterms:modified xsi:type="dcterms:W3CDTF">2026-02-23T11:42:29Z</dcterms:modified>
</cp:coreProperties>
</file>