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5878"/>
  </p:normalViewPr>
  <p:slideViewPr>
    <p:cSldViewPr snapToGrid="0">
      <p:cViewPr varScale="1">
        <p:scale>
          <a:sx n="113" d="100"/>
          <a:sy n="113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E695C9-F8B2-5889-1B6E-51F79799C3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/>
              <a:t>Самоменеджмент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1BCA17B-E53A-238F-7939-1FC2B1948A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Практичне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16107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B830210-D353-498D-4C8E-C511525B6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111" y="451557"/>
            <a:ext cx="10916356" cy="5589806"/>
          </a:xfrm>
        </p:spPr>
        <p:txBody>
          <a:bodyPr/>
          <a:lstStyle/>
          <a:p>
            <a:r>
              <a:rPr lang="uk-UA" dirty="0"/>
              <a:t>Завдання 1 </a:t>
            </a:r>
            <a:r>
              <a:rPr lang="ru-RU" sz="1800" b="1" dirty="0" err="1">
                <a:effectLst/>
                <a:latin typeface="TimesNewRomanPS"/>
              </a:rPr>
              <a:t>Особистии</a:t>
            </a:r>
            <a:r>
              <a:rPr lang="ru-RU" sz="1800" b="1" dirty="0">
                <a:effectLst/>
                <a:latin typeface="TimesNewRomanPS"/>
              </a:rPr>
              <a:t>̆ план </a:t>
            </a:r>
            <a:r>
              <a:rPr lang="ru-RU" sz="1800" b="1" dirty="0" err="1">
                <a:effectLst/>
                <a:latin typeface="TimesNewRomanPS"/>
              </a:rPr>
              <a:t>життя</a:t>
            </a:r>
            <a:r>
              <a:rPr lang="ru-RU" sz="1800" b="1" dirty="0">
                <a:effectLst/>
                <a:latin typeface="TimesNewRomanPS"/>
              </a:rPr>
              <a:t>, </a:t>
            </a:r>
            <a:r>
              <a:rPr lang="ru-RU" sz="1800" b="1" dirty="0" err="1">
                <a:effectLst/>
                <a:latin typeface="TimesNewRomanPS"/>
              </a:rPr>
              <a:t>кар’єри</a:t>
            </a:r>
            <a:r>
              <a:rPr lang="ru-RU" sz="1800" b="1" dirty="0">
                <a:effectLst/>
                <a:latin typeface="TimesNewRomanPS"/>
              </a:rPr>
              <a:t> </a:t>
            </a:r>
            <a:endParaRPr lang="ru-RU" dirty="0"/>
          </a:p>
          <a:p>
            <a:r>
              <a:rPr lang="ru-RU" sz="1800" b="1" dirty="0" err="1">
                <a:effectLst/>
                <a:latin typeface="TimesNewRomanPS"/>
              </a:rPr>
              <a:t>Хід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роботи</a:t>
            </a:r>
            <a:r>
              <a:rPr lang="ru-RU" sz="1800" b="1" dirty="0">
                <a:effectLst/>
                <a:latin typeface="TimesNewRomanPS"/>
              </a:rPr>
              <a:t>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1. </a:t>
            </a:r>
            <a:r>
              <a:rPr lang="ru-RU" sz="1800" dirty="0" err="1">
                <a:effectLst/>
                <a:latin typeface="TimesNewRomanPSMT"/>
              </a:rPr>
              <a:t>Сформулюйте</a:t>
            </a:r>
            <a:r>
              <a:rPr lang="ru-RU" sz="1800" dirty="0">
                <a:effectLst/>
                <a:latin typeface="TimesNewRomanPSMT"/>
              </a:rPr>
              <a:t> 5 </a:t>
            </a:r>
            <a:r>
              <a:rPr lang="ru-RU" sz="1800" dirty="0" err="1">
                <a:effectLst/>
                <a:latin typeface="TimesNewRomanPSMT"/>
              </a:rPr>
              <a:t>найголовніших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цілеи</a:t>
            </a:r>
            <a:r>
              <a:rPr lang="ru-RU" sz="1800" dirty="0">
                <a:effectLst/>
                <a:latin typeface="TimesNewRomanPSMT"/>
              </a:rPr>
              <a:t>̆ в </a:t>
            </a:r>
            <a:r>
              <a:rPr lang="ru-RU" sz="1800" dirty="0" err="1">
                <a:effectLst/>
                <a:latin typeface="TimesNewRomanPSMT"/>
              </a:rPr>
              <a:t>особистому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житті</a:t>
            </a:r>
            <a:r>
              <a:rPr lang="ru-RU" sz="1800" dirty="0">
                <a:effectLst/>
                <a:latin typeface="TimesNewRomanPSMT"/>
              </a:rPr>
              <a:t>.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2. </a:t>
            </a:r>
            <a:r>
              <a:rPr lang="ru-RU" sz="1800" dirty="0" err="1">
                <a:effectLst/>
                <a:latin typeface="TimesNewRomanPSMT"/>
              </a:rPr>
              <a:t>Сформулюйте</a:t>
            </a:r>
            <a:r>
              <a:rPr lang="ru-RU" sz="1800" dirty="0">
                <a:effectLst/>
                <a:latin typeface="TimesNewRomanPSMT"/>
              </a:rPr>
              <a:t> 5 </a:t>
            </a:r>
            <a:r>
              <a:rPr lang="ru-RU" sz="1800" dirty="0" err="1">
                <a:effectLst/>
                <a:latin typeface="TimesNewRomanPSMT"/>
              </a:rPr>
              <a:t>найголовніших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цілеи</a:t>
            </a:r>
            <a:r>
              <a:rPr lang="ru-RU" sz="1800" dirty="0">
                <a:effectLst/>
                <a:latin typeface="TimesNewRomanPSMT"/>
              </a:rPr>
              <a:t>̆ у </a:t>
            </a:r>
            <a:r>
              <a:rPr lang="ru-RU" sz="1800" dirty="0" err="1">
                <a:effectLst/>
                <a:latin typeface="TimesNewRomanPSMT"/>
              </a:rPr>
              <a:t>професійніи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сфері</a:t>
            </a:r>
            <a:r>
              <a:rPr lang="ru-RU" sz="1800" dirty="0">
                <a:effectLst/>
                <a:latin typeface="TimesNewRomanPSMT"/>
              </a:rPr>
              <a:t>.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3. </a:t>
            </a:r>
            <a:r>
              <a:rPr lang="ru-RU" sz="1800" dirty="0" err="1">
                <a:effectLst/>
                <a:latin typeface="TimesNewRomanPSMT"/>
              </a:rPr>
              <a:t>Сформулюйте</a:t>
            </a:r>
            <a:r>
              <a:rPr lang="ru-RU" sz="1800" dirty="0">
                <a:effectLst/>
                <a:latin typeface="TimesNewRomanPSMT"/>
              </a:rPr>
              <a:t> 5 </a:t>
            </a:r>
            <a:r>
              <a:rPr lang="ru-RU" sz="1800" dirty="0" err="1">
                <a:effectLst/>
                <a:latin typeface="TimesNewRomanPSMT"/>
              </a:rPr>
              <a:t>головних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особистих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цілеи</a:t>
            </a:r>
            <a:r>
              <a:rPr lang="ru-RU" sz="1800" dirty="0">
                <a:effectLst/>
                <a:latin typeface="TimesNewRomanPSMT"/>
              </a:rPr>
              <a:t>̆ на </a:t>
            </a:r>
            <a:r>
              <a:rPr lang="ru-RU" sz="1800" dirty="0" err="1">
                <a:effectLst/>
                <a:latin typeface="TimesNewRomanPSMT"/>
              </a:rPr>
              <a:t>наступні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п’ять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років</a:t>
            </a:r>
            <a:r>
              <a:rPr lang="ru-RU" sz="1800" dirty="0">
                <a:effectLst/>
                <a:latin typeface="TimesNewRomanPSMT"/>
              </a:rPr>
              <a:t>. 4. </a:t>
            </a:r>
            <a:r>
              <a:rPr lang="ru-RU" sz="1800" dirty="0" err="1">
                <a:effectLst/>
                <a:latin typeface="TimesNewRomanPSMT"/>
              </a:rPr>
              <a:t>Сформулюйте</a:t>
            </a:r>
            <a:r>
              <a:rPr lang="ru-RU" sz="1800" dirty="0">
                <a:effectLst/>
                <a:latin typeface="TimesNewRomanPSMT"/>
              </a:rPr>
              <a:t> 5 </a:t>
            </a:r>
            <a:r>
              <a:rPr lang="ru-RU" sz="1800" dirty="0" err="1">
                <a:effectLst/>
                <a:latin typeface="TimesNewRomanPSMT"/>
              </a:rPr>
              <a:t>головних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професійних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цілеи</a:t>
            </a:r>
            <a:r>
              <a:rPr lang="ru-RU" sz="1800" dirty="0">
                <a:effectLst/>
                <a:latin typeface="TimesNewRomanPSMT"/>
              </a:rPr>
              <a:t>̆ на </a:t>
            </a:r>
            <a:r>
              <a:rPr lang="ru-RU" sz="1800" dirty="0" err="1">
                <a:effectLst/>
                <a:latin typeface="TimesNewRomanPSMT"/>
              </a:rPr>
              <a:t>наступнии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рік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5. </a:t>
            </a:r>
            <a:r>
              <a:rPr lang="ru-RU" sz="1800" dirty="0" err="1">
                <a:effectLst/>
                <a:latin typeface="TimesNewRomanPSMT"/>
              </a:rPr>
              <a:t>Побудуйте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життєвии</a:t>
            </a:r>
            <a:r>
              <a:rPr lang="ru-RU" sz="1800" dirty="0">
                <a:effectLst/>
                <a:latin typeface="TimesNewRomanPSMT"/>
              </a:rPr>
              <a:t>̆ план за </a:t>
            </a:r>
            <a:r>
              <a:rPr lang="ru-RU" sz="1800" dirty="0" err="1">
                <a:effectLst/>
                <a:latin typeface="TimesNewRomanPSMT"/>
              </a:rPr>
              <a:t>нижченаведеною</a:t>
            </a:r>
            <a:r>
              <a:rPr lang="ru-RU" sz="1800" dirty="0">
                <a:effectLst/>
                <a:latin typeface="TimesNewRomanPSMT"/>
              </a:rPr>
              <a:t> таблицею 2.1 [3]. </a:t>
            </a:r>
            <a:endParaRPr lang="ru-RU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97FEDBF-45F5-A5F7-11DA-2AFED37AAA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7089" y="2674055"/>
            <a:ext cx="7772400" cy="308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244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B982F54-C7D5-2B01-88F7-2165E30C7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689" y="361244"/>
            <a:ext cx="11198578" cy="6163733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2 Планування особистої діяльності</a:t>
            </a:r>
          </a:p>
          <a:p>
            <a:r>
              <a:rPr lang="ru-RU" sz="1800" dirty="0">
                <a:effectLst/>
                <a:latin typeface="TimesNewRomanPSMT"/>
              </a:rPr>
              <a:t>1. </a:t>
            </a:r>
            <a:r>
              <a:rPr lang="ru-RU" sz="1800" dirty="0" err="1">
                <a:effectLst/>
                <a:latin typeface="TimesNewRomanPSMT"/>
              </a:rPr>
              <a:t>Побудуйте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довгостроковии</a:t>
            </a:r>
            <a:r>
              <a:rPr lang="ru-RU" sz="1800" dirty="0">
                <a:effectLst/>
                <a:latin typeface="TimesNewRomanPSMT"/>
              </a:rPr>
              <a:t>̆ план </a:t>
            </a:r>
            <a:r>
              <a:rPr lang="ru-RU" sz="1800" dirty="0" err="1">
                <a:effectLst/>
                <a:latin typeface="TimesNewRomanPSMT"/>
              </a:rPr>
              <a:t>своєі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роботи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згідно</a:t>
            </a:r>
            <a:r>
              <a:rPr lang="ru-RU" sz="1800" dirty="0">
                <a:effectLst/>
                <a:latin typeface="TimesNewRomanPSMT"/>
              </a:rPr>
              <a:t> з таблицею </a:t>
            </a:r>
            <a:endParaRPr lang="ru-RU" dirty="0"/>
          </a:p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8FE51A-C046-DBDB-5A12-9172C7533C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739" y="1433689"/>
            <a:ext cx="7772400" cy="171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072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BCCCA19-C437-D851-E83C-6A8A570749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3669" y="919162"/>
            <a:ext cx="9410700" cy="4699000"/>
          </a:xfrm>
        </p:spPr>
      </p:pic>
    </p:spTree>
    <p:extLst>
      <p:ext uri="{BB962C8B-B14F-4D97-AF65-F5344CB8AC3E}">
        <p14:creationId xmlns:p14="http://schemas.microsoft.com/office/powerpoint/2010/main" val="1170219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66268D0-F083-D3CA-32CB-C40FEA22DC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5264" y="706350"/>
            <a:ext cx="9690100" cy="3238500"/>
          </a:xfrm>
        </p:spPr>
      </p:pic>
    </p:spTree>
    <p:extLst>
      <p:ext uri="{BB962C8B-B14F-4D97-AF65-F5344CB8AC3E}">
        <p14:creationId xmlns:p14="http://schemas.microsoft.com/office/powerpoint/2010/main" val="2898587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3AA311-2EEC-83A2-6271-1401E50C9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22" y="338667"/>
            <a:ext cx="10713156" cy="6062133"/>
          </a:xfrm>
        </p:spPr>
        <p:txBody>
          <a:bodyPr/>
          <a:lstStyle/>
          <a:p>
            <a:r>
              <a:rPr lang="ru-RU" sz="1800" dirty="0" err="1">
                <a:effectLst/>
                <a:latin typeface="TimesNewRomanPSMT"/>
              </a:rPr>
              <a:t>Згідно</a:t>
            </a:r>
            <a:r>
              <a:rPr lang="ru-RU" sz="1800" dirty="0">
                <a:effectLst/>
                <a:latin typeface="TimesNewRomanPSMT"/>
              </a:rPr>
              <a:t> з таблицею 3.12 </a:t>
            </a:r>
            <a:r>
              <a:rPr lang="ru-RU" sz="1800" dirty="0" err="1">
                <a:effectLst/>
                <a:latin typeface="TimesNewRomanPSMT"/>
              </a:rPr>
              <a:t>побудуйте</a:t>
            </a:r>
            <a:r>
              <a:rPr lang="ru-RU" sz="1800" dirty="0">
                <a:effectLst/>
                <a:latin typeface="TimesNewRomanPSMT"/>
              </a:rPr>
              <a:t> план </a:t>
            </a:r>
            <a:r>
              <a:rPr lang="ru-RU" sz="1800" dirty="0" err="1">
                <a:effectLst/>
                <a:latin typeface="TimesNewRomanPSMT"/>
              </a:rPr>
              <a:t>роботи</a:t>
            </a:r>
            <a:r>
              <a:rPr lang="ru-RU" sz="1800" dirty="0">
                <a:effectLst/>
                <a:latin typeface="TimesNewRomanPSMT"/>
              </a:rPr>
              <a:t> на </a:t>
            </a:r>
            <a:r>
              <a:rPr lang="ru-RU" sz="1800" dirty="0" err="1">
                <a:effectLst/>
                <a:latin typeface="TimesNewRomanPSMT"/>
              </a:rPr>
              <a:t>тиждень</a:t>
            </a:r>
            <a:r>
              <a:rPr lang="ru-RU" sz="1800" dirty="0">
                <a:effectLst/>
                <a:latin typeface="TimesNewRomanPSMT"/>
              </a:rPr>
              <a:t> та </a:t>
            </a:r>
            <a:r>
              <a:rPr lang="ru-RU" sz="1800" dirty="0" err="1">
                <a:effectLst/>
                <a:latin typeface="TimesNewRomanPSMT"/>
              </a:rPr>
              <a:t>заповніть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нижченаведену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таблицю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A451B4F-6386-A5CD-E80A-4FD91B112C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9021" y="815433"/>
            <a:ext cx="6687583" cy="502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4309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131</Words>
  <Application>Microsoft Macintosh PowerPoint</Application>
  <PresentationFormat>Широкоэкранный</PresentationFormat>
  <Paragraphs>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Times New Roman</vt:lpstr>
      <vt:lpstr>TimesNewRomanPS</vt:lpstr>
      <vt:lpstr>TimesNewRomanPSMT</vt:lpstr>
      <vt:lpstr>Trebuchet MS</vt:lpstr>
      <vt:lpstr>Wingdings 3</vt:lpstr>
      <vt:lpstr>Facet</vt:lpstr>
      <vt:lpstr>Самоменеджмент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Самоменеджмент</dc:title>
  <dc:creator>Александр Ткачук</dc:creator>
  <cp:lastModifiedBy>Александр Ткачук</cp:lastModifiedBy>
  <cp:revision>2</cp:revision>
  <dcterms:created xsi:type="dcterms:W3CDTF">2024-02-26T12:39:06Z</dcterms:created>
  <dcterms:modified xsi:type="dcterms:W3CDTF">2025-03-04T09:46:42Z</dcterms:modified>
</cp:coreProperties>
</file>