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59" r:id="rId11"/>
    <p:sldId id="270" r:id="rId12"/>
    <p:sldId id="271" r:id="rId13"/>
    <p:sldId id="269" r:id="rId14"/>
    <p:sldId id="268" r:id="rId15"/>
    <p:sldId id="267" r:id="rId16"/>
    <p:sldId id="275" r:id="rId17"/>
    <p:sldId id="274" r:id="rId18"/>
    <p:sldId id="273" r:id="rId19"/>
    <p:sldId id="272" r:id="rId20"/>
    <p:sldId id="260" r:id="rId2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4631"/>
  </p:normalViewPr>
  <p:slideViewPr>
    <p:cSldViewPr snapToGrid="0">
      <p:cViewPr varScale="1">
        <p:scale>
          <a:sx n="101" d="100"/>
          <a:sy n="101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CE53-EC48-E734-92DB-59EE02807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BFF135-FEDC-4CEA-B24A-25E58FAE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12987-2CE5-955B-29C6-1DB7F883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0F292-41AB-9FB5-8307-00043C2B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09EFA-B89E-CB3C-84BC-7DF2F20F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762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17D77-C00E-8A08-1C2B-A7F818DF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635D06-8967-6A46-B2F8-31CBDCF3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FA8EF-8711-FC91-CE7E-2813684F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A9575-6C15-2B60-2454-69FF62EE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A9857-02B6-ACC7-F95F-6B362488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68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AEE440-7D36-28A1-8E5D-0FF1E8D02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380C8-21FD-36D9-4473-9AC6B8C2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6FC7C-1299-E317-B24A-EF88E2C7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FE86F-7F09-70DB-6CB1-ABE9D403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2539E-262A-5CBB-DCAA-38F778E6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859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87B1E-12F6-5EFA-630C-FDE37CA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B42EA-3766-A12B-7AE9-ED28694C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7CC05-C010-E837-F889-AC430993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7999B-9C4D-C32C-017B-1AFBFB76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D6B64-9D46-0BCE-F0DF-B3130E0F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20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B89A4-098C-51C3-6CD5-EEEA0D52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C287F4-67A1-1705-EECF-CC97E86C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8E71C-E4A7-4835-285C-E2B2AF85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12F39-A076-269A-4125-8386457D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713AC-3E03-3F66-4603-63962A0F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08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581E9-479B-264B-5A5C-C6868F65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B8E63-1155-0102-7F35-71C989F83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332A95-4996-DCBE-B9A1-319856E6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F4501D-3649-D46C-C4B4-613687F5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B958B-324B-EC99-5469-117FE193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4C49F-F04E-171C-6AE2-E371AB07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847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07B8E-05D5-2672-34F8-EC569CF7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08F8D-57C6-E5E4-5DFA-5722777A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7460F-FFE3-F3B7-8F2D-61766889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A04353-E616-D77F-8FAD-2CBBFC9F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A732DF-0079-B0A0-CA2D-7732D05CB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A7AE6B-0C2F-AC48-AFD1-D0B75666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E3D7BB-57F9-1D09-4137-45CCD174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6A7023-61AA-4480-9CB8-5065D982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88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8FA36-464A-4334-674E-947ED243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A5405A-40C1-8AF5-B09F-5430E655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A1194E-8F41-7AAA-3AB5-48360E5E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DDB7EF-08E6-8CD3-30EB-BCE5938A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381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77F223-8362-F39C-FCDB-4C6D06F6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24FDA-E7DA-8AFA-448A-86DDBD52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4F724-63AA-170B-AA9E-E73F91AC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85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05F54-F317-750A-6527-4A6F5409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07629-95DC-EC1E-43BC-70DBA8B3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151C8-213E-F317-6AD2-B73FCEFBC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9EE5F-B831-20C6-504B-73C086F2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F45C6-06F0-EC27-6C08-DE1E1AFE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1D489-BD4F-B31D-477F-304EAD7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68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A230F-9920-F522-A52A-3D1DFEAB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1DD150-4B93-91EF-B1E5-370D1EB41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C17A3-6572-D5EB-9221-19F733354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292F3-4C40-FA2B-8392-99C2AB30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1176AA-A01F-DDA6-8A6B-DF12A3BD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DB009-332F-FA54-8203-9484C61C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6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8B85D-0775-3CA6-C089-02178DDA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37038A-1E84-150B-E62B-D201448A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700F6-1C74-B9E9-6C64-417E8E875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BB6E-460A-CF42-A4D9-4B9737CBAE49}" type="datetimeFigureOut">
              <a:rPr lang="ru-UA" smtClean="0"/>
              <a:t>25.10.2025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83C23-EE91-EA9F-A707-2816BA504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68BFA-525B-6A09-5AB5-8906EC177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EEEF-6B4A-714C-93A5-1A239EDFAA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7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606CB-84A8-3FDB-298E-8D08386A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F7C1EA-12FB-EC29-2BE0-2B320FA9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027" y="1497497"/>
            <a:ext cx="5714382" cy="4439272"/>
          </a:xfrm>
        </p:spPr>
      </p:pic>
    </p:spTree>
    <p:extLst>
      <p:ext uri="{BB962C8B-B14F-4D97-AF65-F5344CB8AC3E}">
        <p14:creationId xmlns:p14="http://schemas.microsoft.com/office/powerpoint/2010/main" val="358686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D8C71-A6B0-F56C-23E2-BC86257F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BF4DDE-C03F-F598-EBF5-A3EB8FB16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402" y="873127"/>
            <a:ext cx="7737963" cy="5111745"/>
          </a:xfrm>
        </p:spPr>
      </p:pic>
    </p:spTree>
    <p:extLst>
      <p:ext uri="{BB962C8B-B14F-4D97-AF65-F5344CB8AC3E}">
        <p14:creationId xmlns:p14="http://schemas.microsoft.com/office/powerpoint/2010/main" val="253071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7C2CC-3F59-6F5D-E99D-EE7E5CBA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BF1C79-A07B-4F48-374F-B0A2DD09D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748" y="836722"/>
            <a:ext cx="2141447" cy="5184556"/>
          </a:xfrm>
        </p:spPr>
      </p:pic>
    </p:spTree>
    <p:extLst>
      <p:ext uri="{BB962C8B-B14F-4D97-AF65-F5344CB8AC3E}">
        <p14:creationId xmlns:p14="http://schemas.microsoft.com/office/powerpoint/2010/main" val="353870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7D302-3C63-7086-72EC-277034EE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656E99-E14A-AC87-763A-FB625D0B5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0" y="643065"/>
            <a:ext cx="7283489" cy="5571870"/>
          </a:xfrm>
        </p:spPr>
      </p:pic>
    </p:spTree>
    <p:extLst>
      <p:ext uri="{BB962C8B-B14F-4D97-AF65-F5344CB8AC3E}">
        <p14:creationId xmlns:p14="http://schemas.microsoft.com/office/powerpoint/2010/main" val="244344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8920D-169C-9468-9675-7294CF78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1B64A0-43A7-294A-6256-84C8D865C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948" y="365125"/>
            <a:ext cx="2056103" cy="5794473"/>
          </a:xfrm>
        </p:spPr>
      </p:pic>
    </p:spTree>
    <p:extLst>
      <p:ext uri="{BB962C8B-B14F-4D97-AF65-F5344CB8AC3E}">
        <p14:creationId xmlns:p14="http://schemas.microsoft.com/office/powerpoint/2010/main" val="173529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F54EF-E1A3-A3C8-BD05-9F64F3D5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72055B-BC44-41DA-538C-E643C96BB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049" y="962775"/>
            <a:ext cx="7753902" cy="5205525"/>
          </a:xfrm>
        </p:spPr>
      </p:pic>
    </p:spTree>
    <p:extLst>
      <p:ext uri="{BB962C8B-B14F-4D97-AF65-F5344CB8AC3E}">
        <p14:creationId xmlns:p14="http://schemas.microsoft.com/office/powerpoint/2010/main" val="48127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54871-9ECE-89E5-8A7E-30E1013F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423279-55F8-9BFB-52F0-269C4D18B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104" y="212959"/>
            <a:ext cx="3962400" cy="6054904"/>
          </a:xfrm>
        </p:spPr>
      </p:pic>
    </p:spTree>
    <p:extLst>
      <p:ext uri="{BB962C8B-B14F-4D97-AF65-F5344CB8AC3E}">
        <p14:creationId xmlns:p14="http://schemas.microsoft.com/office/powerpoint/2010/main" val="164448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76B54-22D1-F451-AB5A-D2498156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898441-14EA-179B-A981-8D8FCFA9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302" y="883857"/>
            <a:ext cx="9049396" cy="5090285"/>
          </a:xfrm>
        </p:spPr>
      </p:pic>
    </p:spTree>
    <p:extLst>
      <p:ext uri="{BB962C8B-B14F-4D97-AF65-F5344CB8AC3E}">
        <p14:creationId xmlns:p14="http://schemas.microsoft.com/office/powerpoint/2010/main" val="75653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A95BF-9D0D-E922-D511-1FF91634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A87764-F6A2-3535-B3B9-BB969D7BA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661" y="365125"/>
            <a:ext cx="3631096" cy="6030213"/>
          </a:xfrm>
        </p:spPr>
      </p:pic>
    </p:spTree>
    <p:extLst>
      <p:ext uri="{BB962C8B-B14F-4D97-AF65-F5344CB8AC3E}">
        <p14:creationId xmlns:p14="http://schemas.microsoft.com/office/powerpoint/2010/main" val="356969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11F19-69CB-6D81-A866-00123E2C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A7BE2E-15BB-6BFC-894D-3D8423F71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861" y="839691"/>
            <a:ext cx="7792278" cy="5178618"/>
          </a:xfrm>
        </p:spPr>
      </p:pic>
    </p:spTree>
    <p:extLst>
      <p:ext uri="{BB962C8B-B14F-4D97-AF65-F5344CB8AC3E}">
        <p14:creationId xmlns:p14="http://schemas.microsoft.com/office/powerpoint/2010/main" val="324385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B5041-480A-175A-8E88-3B34B0DA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98E81D-8412-9E2E-4F44-90049165E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591" y="918926"/>
            <a:ext cx="2205383" cy="5020148"/>
          </a:xfrm>
        </p:spPr>
      </p:pic>
    </p:spTree>
    <p:extLst>
      <p:ext uri="{BB962C8B-B14F-4D97-AF65-F5344CB8AC3E}">
        <p14:creationId xmlns:p14="http://schemas.microsoft.com/office/powerpoint/2010/main" val="338288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6CAAE-60DD-EA88-6F48-6BE381154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C594C-53BA-030C-E69D-FFCFF5BC1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39F651-3023-DD83-2412-9B79E7AA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214645"/>
            <a:ext cx="10027458" cy="6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1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53824-D147-EDC1-E6C3-A9213C3D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76E026-F0CD-A44D-72B2-E8444B4A1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69" y="715617"/>
            <a:ext cx="8467898" cy="4982231"/>
          </a:xfrm>
        </p:spPr>
      </p:pic>
    </p:spTree>
    <p:extLst>
      <p:ext uri="{BB962C8B-B14F-4D97-AF65-F5344CB8AC3E}">
        <p14:creationId xmlns:p14="http://schemas.microsoft.com/office/powerpoint/2010/main" val="9259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B675C-3BB4-B2BB-8025-204675BA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A0EAFD-2AD1-6640-3956-F89C0F170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081" y="835207"/>
            <a:ext cx="6149837" cy="5485770"/>
          </a:xfrm>
        </p:spPr>
      </p:pic>
    </p:spTree>
    <p:extLst>
      <p:ext uri="{BB962C8B-B14F-4D97-AF65-F5344CB8AC3E}">
        <p14:creationId xmlns:p14="http://schemas.microsoft.com/office/powerpoint/2010/main" val="423472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0DD34-06EA-45EB-9873-D4C09D1D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EF3712-DBF0-8260-6C1A-C554EC274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019" y="742122"/>
            <a:ext cx="7451268" cy="5812608"/>
          </a:xfrm>
        </p:spPr>
      </p:pic>
    </p:spTree>
    <p:extLst>
      <p:ext uri="{BB962C8B-B14F-4D97-AF65-F5344CB8AC3E}">
        <p14:creationId xmlns:p14="http://schemas.microsoft.com/office/powerpoint/2010/main" val="15702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BA22C-89E2-D6ED-216F-BC5776DF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62D240-0342-34F2-8B86-619C9F314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365" y="295627"/>
            <a:ext cx="6268278" cy="6002672"/>
          </a:xfrm>
        </p:spPr>
      </p:pic>
    </p:spTree>
    <p:extLst>
      <p:ext uri="{BB962C8B-B14F-4D97-AF65-F5344CB8AC3E}">
        <p14:creationId xmlns:p14="http://schemas.microsoft.com/office/powerpoint/2010/main" val="219801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D0CBA-507A-D8D8-5EBB-47721260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75CEE0-B578-8D06-6E80-C8FA3FA6F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179" y="504373"/>
            <a:ext cx="9046012" cy="5988502"/>
          </a:xfrm>
        </p:spPr>
      </p:pic>
    </p:spTree>
    <p:extLst>
      <p:ext uri="{BB962C8B-B14F-4D97-AF65-F5344CB8AC3E}">
        <p14:creationId xmlns:p14="http://schemas.microsoft.com/office/powerpoint/2010/main" val="15479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0C95-580E-B957-2436-57E4EEA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5A77EC-FD8E-5DEF-3E6E-F075525C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357" y="469325"/>
            <a:ext cx="4398617" cy="5630230"/>
          </a:xfrm>
        </p:spPr>
      </p:pic>
    </p:spTree>
    <p:extLst>
      <p:ext uri="{BB962C8B-B14F-4D97-AF65-F5344CB8AC3E}">
        <p14:creationId xmlns:p14="http://schemas.microsoft.com/office/powerpoint/2010/main" val="241635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30AA-4C0B-CCDE-8663-96DC1EEF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6541F1-2426-6E5D-A9F4-7A04ECCD8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396" y="689112"/>
            <a:ext cx="8752481" cy="5889121"/>
          </a:xfrm>
        </p:spPr>
      </p:pic>
    </p:spTree>
    <p:extLst>
      <p:ext uri="{BB962C8B-B14F-4D97-AF65-F5344CB8AC3E}">
        <p14:creationId xmlns:p14="http://schemas.microsoft.com/office/powerpoint/2010/main" val="295891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AF821-A859-B828-1CB2-0E8A1899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02D7B-7561-5E0E-9CF6-FCE906F5F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861" y="739603"/>
            <a:ext cx="4055165" cy="5575852"/>
          </a:xfrm>
        </p:spPr>
      </p:pic>
    </p:spTree>
    <p:extLst>
      <p:ext uri="{BB962C8B-B14F-4D97-AF65-F5344CB8AC3E}">
        <p14:creationId xmlns:p14="http://schemas.microsoft.com/office/powerpoint/2010/main" val="484296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</cp:revision>
  <dcterms:created xsi:type="dcterms:W3CDTF">2025-10-25T18:08:07Z</dcterms:created>
  <dcterms:modified xsi:type="dcterms:W3CDTF">2025-10-25T18:20:19Z</dcterms:modified>
</cp:coreProperties>
</file>