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61" r:id="rId4"/>
    <p:sldId id="26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97"/>
    <p:restoredTop sz="95958"/>
  </p:normalViewPr>
  <p:slideViewPr>
    <p:cSldViewPr snapToGrid="0">
      <p:cViewPr varScale="1">
        <p:scale>
          <a:sx n="122" d="100"/>
          <a:sy n="122" d="100"/>
        </p:scale>
        <p:origin x="3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59C5C0-0D46-F4E0-6AFE-4D4F3E8CD3B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err="1"/>
              <a:t>Самоменеджмент</a:t>
            </a:r>
            <a:endParaRPr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3F920D9-74D3-8BBF-B8FB-CD3F26D4E4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Практичне 3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448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BE97877-CFFC-F7DB-F2E6-CAB9EAFB43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805" y="546411"/>
            <a:ext cx="10515600" cy="5452945"/>
          </a:xfrm>
        </p:spPr>
        <p:txBody>
          <a:bodyPr/>
          <a:lstStyle/>
          <a:p>
            <a:pPr algn="just"/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Уявіть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майбутнє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становище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найближче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оточення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т. д.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Допишіть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хочу..........................................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але.....................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хочу...............та........................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то..................... </a:t>
            </a: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............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 хочу...............,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......</a:t>
            </a:r>
          </a:p>
          <a:p>
            <a:pPr algn="just"/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учасниками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практичного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82972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53BA5E1-0826-A55A-62C0-A4FF6626B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385" y="323385"/>
            <a:ext cx="11173522" cy="6077415"/>
          </a:xfrm>
        </p:spPr>
        <p:txBody>
          <a:bodyPr>
            <a:normAutofit lnSpcReduction="10000"/>
          </a:bodyPr>
          <a:lstStyle/>
          <a:p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 2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Цілевстановлення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ситуаційнии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Вивчіть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наведений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менеджера,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доповніть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його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себе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цілях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першоі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найбільшу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до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останньоі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найменш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значущоі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для вас).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кар'єра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високі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доходи;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своі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здатності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сімейне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цікава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творча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(робота);</a:t>
            </a:r>
            <a:b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гарне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однієі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̈–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пріоритетних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для вас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життєвих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з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тимчасового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(на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рік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5, 10, 20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Для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кожноі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̈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виокреміть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сприятливі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мети; </a:t>
            </a: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мети.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План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повинен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цілеи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̆ і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усуненню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перешкоджають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оформіть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табл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89166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BA5159-101B-24B3-6A4E-4016A6E102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3476" y="462455"/>
            <a:ext cx="11151476" cy="5707117"/>
          </a:xfrm>
        </p:spPr>
        <p:txBody>
          <a:bodyPr/>
          <a:lstStyle/>
          <a:p>
            <a:r>
              <a:rPr lang="uk-UA" dirty="0"/>
              <a:t>Завдання 3</a:t>
            </a:r>
            <a:endParaRPr dirty="0"/>
          </a:p>
        </p:txBody>
      </p:sp>
      <p:pic>
        <p:nvPicPr>
          <p:cNvPr id="4" name="Объект 4">
            <a:extLst>
              <a:ext uri="{FF2B5EF4-FFF2-40B4-BE49-F238E27FC236}">
                <a16:creationId xmlns:a16="http://schemas.microsoft.com/office/drawing/2014/main" id="{1272D89B-1DF1-4747-A528-3661282FC4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875" y="1262856"/>
            <a:ext cx="9028112" cy="3373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331168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264</Words>
  <Application>Microsoft Macintosh PowerPoint</Application>
  <PresentationFormat>Широкоэкранный</PresentationFormat>
  <Paragraphs>24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Facet</vt:lpstr>
      <vt:lpstr>Самоменеджмент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Самоменеджмент</dc:title>
  <dc:creator>Александр Ткачук</dc:creator>
  <cp:lastModifiedBy>Александр Ткачук</cp:lastModifiedBy>
  <cp:revision>8</cp:revision>
  <dcterms:created xsi:type="dcterms:W3CDTF">2024-02-06T14:16:03Z</dcterms:created>
  <dcterms:modified xsi:type="dcterms:W3CDTF">2025-02-17T22:00:20Z</dcterms:modified>
</cp:coreProperties>
</file>