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597"/>
    <p:restoredTop sz="95958"/>
  </p:normalViewPr>
  <p:slideViewPr>
    <p:cSldViewPr snapToGrid="0">
      <p:cViewPr varScale="1">
        <p:scale>
          <a:sx n="122" d="100"/>
          <a:sy n="122" d="100"/>
        </p:scale>
        <p:origin x="304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2/17/25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2/17/25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2/17/25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2/17/25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2/17/25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2/17/25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2/17/25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2/17/25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2/17/25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2/17/25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2/17/25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2/17/25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2/17/25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2/17/25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2/17/25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2/17/25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2/17/25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D59C5C0-0D46-F4E0-6AFE-4D4F3E8CD3B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dirty="0" err="1"/>
              <a:t>Самоменеджмент</a:t>
            </a:r>
            <a:endParaRPr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03F920D9-74D3-8BBF-B8FB-CD3F26D4E44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uk-UA" dirty="0"/>
              <a:t>Завдання 2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5614485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B843C71A-145D-B95A-A7E1-60B67E12EE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4741" y="407624"/>
            <a:ext cx="11182121" cy="6015209"/>
          </a:xfrm>
        </p:spPr>
        <p:txBody>
          <a:bodyPr/>
          <a:lstStyle/>
          <a:p>
            <a:r>
              <a:rPr lang="ru-RU" sz="1800" b="1" dirty="0" err="1">
                <a:effectLst/>
                <a:latin typeface="TimesNewRomanPS"/>
              </a:rPr>
              <a:t>Завдання</a:t>
            </a:r>
            <a:r>
              <a:rPr lang="ru-RU" sz="1800" b="1" dirty="0">
                <a:effectLst/>
                <a:latin typeface="TimesNewRomanPS"/>
              </a:rPr>
              <a:t> 1</a:t>
            </a:r>
          </a:p>
          <a:p>
            <a:br>
              <a:rPr lang="ru-RU" sz="1800" b="1" dirty="0">
                <a:effectLst/>
                <a:latin typeface="TimesNewRomanPS"/>
              </a:rPr>
            </a:br>
            <a:r>
              <a:rPr lang="ru-RU" sz="1800" b="1" dirty="0" err="1">
                <a:effectLst/>
                <a:latin typeface="TimesNewRomanPS"/>
              </a:rPr>
              <a:t>Актуалізувати</a:t>
            </a:r>
            <a:r>
              <a:rPr lang="ru-RU" sz="1800" b="1" dirty="0">
                <a:effectLst/>
                <a:latin typeface="TimesNewRomanPS"/>
              </a:rPr>
              <a:t> </a:t>
            </a:r>
            <a:r>
              <a:rPr lang="ru-RU" sz="1800" b="1" dirty="0" err="1">
                <a:effectLst/>
                <a:latin typeface="TimesNewRomanPS"/>
              </a:rPr>
              <a:t>навик</a:t>
            </a:r>
            <a:r>
              <a:rPr lang="ru-RU" sz="1800" b="1" dirty="0">
                <a:effectLst/>
                <a:latin typeface="TimesNewRomanPS"/>
              </a:rPr>
              <a:t> </a:t>
            </a:r>
            <a:r>
              <a:rPr lang="ru-RU" sz="1800" b="1" dirty="0" err="1">
                <a:effectLst/>
                <a:latin typeface="TimesNewRomanPS"/>
              </a:rPr>
              <a:t>самопізнання</a:t>
            </a:r>
            <a:r>
              <a:rPr lang="ru-RU" sz="1800" b="1" dirty="0">
                <a:effectLst/>
                <a:latin typeface="TimesNewRomanPS"/>
              </a:rPr>
              <a:t>: </a:t>
            </a:r>
            <a:r>
              <a:rPr lang="ru-RU" sz="1800" b="1" dirty="0" err="1">
                <a:effectLst/>
                <a:latin typeface="TimesNewRomanPS"/>
              </a:rPr>
              <a:t>уявити</a:t>
            </a:r>
            <a:r>
              <a:rPr lang="ru-RU" sz="1800" b="1" dirty="0">
                <a:effectLst/>
                <a:latin typeface="TimesNewRomanPS"/>
              </a:rPr>
              <a:t> </a:t>
            </a:r>
            <a:r>
              <a:rPr lang="ru-RU" sz="1800" b="1" dirty="0" err="1">
                <a:effectLst/>
                <a:latin typeface="TimesNewRomanPS"/>
              </a:rPr>
              <a:t>собі</a:t>
            </a:r>
            <a:r>
              <a:rPr lang="ru-RU" sz="1800" b="1" dirty="0">
                <a:effectLst/>
                <a:latin typeface="TimesNewRomanPS"/>
              </a:rPr>
              <a:t> </a:t>
            </a:r>
            <a:r>
              <a:rPr lang="ru-RU" sz="1800" b="1" dirty="0" err="1">
                <a:effectLst/>
                <a:latin typeface="TimesNewRomanPS"/>
              </a:rPr>
              <a:t>можливість</a:t>
            </a:r>
            <a:r>
              <a:rPr lang="ru-RU" sz="1800" b="1" dirty="0">
                <a:effectLst/>
                <a:latin typeface="TimesNewRomanPS"/>
              </a:rPr>
              <a:t> </a:t>
            </a:r>
            <a:r>
              <a:rPr lang="ru-RU" dirty="0"/>
              <a:t> </a:t>
            </a:r>
            <a:r>
              <a:rPr lang="ru-RU" sz="1800" b="1" dirty="0" err="1">
                <a:effectLst/>
                <a:latin typeface="TimesNewRomanPS"/>
              </a:rPr>
              <a:t>розкрити</a:t>
            </a:r>
            <a:r>
              <a:rPr lang="ru-RU" sz="1800" b="1" dirty="0">
                <a:effectLst/>
                <a:latin typeface="TimesNewRomanPS"/>
              </a:rPr>
              <a:t> себе, </a:t>
            </a:r>
            <a:r>
              <a:rPr lang="ru-RU" sz="1800" b="1" dirty="0" err="1">
                <a:effectLst/>
                <a:latin typeface="TimesNewRomanPS"/>
              </a:rPr>
              <a:t>виявити</a:t>
            </a:r>
            <a:r>
              <a:rPr lang="ru-RU" sz="1800" b="1" dirty="0">
                <a:effectLst/>
                <a:latin typeface="TimesNewRomanPS"/>
              </a:rPr>
              <a:t> в </a:t>
            </a:r>
            <a:r>
              <a:rPr lang="ru-RU" sz="1800" b="1" dirty="0" err="1">
                <a:effectLst/>
                <a:latin typeface="TimesNewRomanPS"/>
              </a:rPr>
              <a:t>собі</a:t>
            </a:r>
            <a:r>
              <a:rPr lang="ru-RU" sz="1800" b="1" dirty="0">
                <a:effectLst/>
                <a:latin typeface="TimesNewRomanPS"/>
              </a:rPr>
              <a:t> </a:t>
            </a:r>
            <a:r>
              <a:rPr lang="ru-RU" sz="1800" b="1" dirty="0" err="1">
                <a:effectLst/>
                <a:latin typeface="TimesNewRomanPS"/>
              </a:rPr>
              <a:t>найголовніше</a:t>
            </a:r>
            <a:r>
              <a:rPr lang="ru-RU" sz="1800" b="1" dirty="0">
                <a:effectLst/>
                <a:latin typeface="TimesNewRomanPS"/>
              </a:rPr>
              <a:t>.</a:t>
            </a:r>
            <a:endParaRPr lang="ru-RU" dirty="0"/>
          </a:p>
          <a:p>
            <a:r>
              <a:rPr lang="ru-RU" sz="1800" dirty="0" err="1">
                <a:effectLst/>
                <a:latin typeface="TimesNewRomanPSMT"/>
              </a:rPr>
              <a:t>Візьміть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чистии</a:t>
            </a:r>
            <a:r>
              <a:rPr lang="ru-RU" sz="1800" dirty="0">
                <a:effectLst/>
                <a:latin typeface="TimesNewRomanPSMT"/>
              </a:rPr>
              <a:t>̆ лист </a:t>
            </a:r>
            <a:r>
              <a:rPr lang="ru-RU" sz="1800" dirty="0" err="1">
                <a:effectLst/>
                <a:latin typeface="TimesNewRomanPSMT"/>
              </a:rPr>
              <a:t>паперу</a:t>
            </a:r>
            <a:r>
              <a:rPr lang="ru-RU" sz="1800" dirty="0">
                <a:effectLst/>
                <a:latin typeface="TimesNewRomanPSMT"/>
              </a:rPr>
              <a:t>, </a:t>
            </a:r>
            <a:r>
              <a:rPr lang="ru-RU" sz="1800" dirty="0" err="1">
                <a:effectLst/>
                <a:latin typeface="TimesNewRomanPSMT"/>
              </a:rPr>
              <a:t>розділіть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його</a:t>
            </a:r>
            <a:r>
              <a:rPr lang="ru-RU" sz="1800" dirty="0">
                <a:effectLst/>
                <a:latin typeface="TimesNewRomanPSMT"/>
              </a:rPr>
              <a:t> на </a:t>
            </a:r>
            <a:r>
              <a:rPr lang="ru-RU" sz="1800" dirty="0" err="1">
                <a:effectLst/>
                <a:latin typeface="TimesNewRomanPSMT"/>
              </a:rPr>
              <a:t>дві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частини</a:t>
            </a:r>
            <a:r>
              <a:rPr lang="ru-RU" sz="1800" dirty="0">
                <a:effectLst/>
                <a:latin typeface="TimesNewRomanPSMT"/>
              </a:rPr>
              <a:t>. В </a:t>
            </a:r>
            <a:r>
              <a:rPr lang="ru-RU" sz="1800" dirty="0" err="1">
                <a:effectLst/>
                <a:latin typeface="TimesNewRomanPSMT"/>
              </a:rPr>
              <a:t>першому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стовпці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напишіть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усі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значимі</a:t>
            </a:r>
            <a:r>
              <a:rPr lang="ru-RU" sz="1800" dirty="0">
                <a:effectLst/>
                <a:latin typeface="TimesNewRomanPSMT"/>
              </a:rPr>
              <a:t>, на Ваш </a:t>
            </a:r>
            <a:r>
              <a:rPr lang="ru-RU" sz="1800" dirty="0" err="1">
                <a:effectLst/>
                <a:latin typeface="TimesNewRomanPSMT"/>
              </a:rPr>
              <a:t>погляд</a:t>
            </a:r>
            <a:r>
              <a:rPr lang="ru-RU" sz="1800" dirty="0">
                <a:effectLst/>
                <a:latin typeface="TimesNewRomanPSMT"/>
              </a:rPr>
              <a:t>, </a:t>
            </a:r>
            <a:r>
              <a:rPr lang="ru-RU" sz="1800" dirty="0" err="1">
                <a:effectLst/>
                <a:latin typeface="TimesNewRomanPSMT"/>
              </a:rPr>
              <a:t>подіі</a:t>
            </a:r>
            <a:r>
              <a:rPr lang="ru-RU" sz="1800" dirty="0">
                <a:effectLst/>
                <a:latin typeface="TimesNewRomanPSMT"/>
              </a:rPr>
              <a:t>̈ </a:t>
            </a:r>
            <a:r>
              <a:rPr lang="ru-RU" sz="1800" dirty="0" err="1">
                <a:effectLst/>
                <a:latin typeface="TimesNewRomanPSMT"/>
              </a:rPr>
              <a:t>Вашого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життя</a:t>
            </a:r>
            <a:r>
              <a:rPr lang="ru-RU" sz="1800" dirty="0">
                <a:effectLst/>
                <a:latin typeface="TimesNewRomanPSMT"/>
              </a:rPr>
              <a:t> (</a:t>
            </a:r>
            <a:r>
              <a:rPr lang="ru-RU" sz="1800" dirty="0" err="1">
                <a:effectLst/>
                <a:latin typeface="TimesNewRomanPSMT"/>
              </a:rPr>
              <a:t>кількість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немає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значення</a:t>
            </a:r>
            <a:r>
              <a:rPr lang="ru-RU" sz="1800" dirty="0">
                <a:effectLst/>
                <a:latin typeface="TimesNewRomanPSMT"/>
              </a:rPr>
              <a:t>). </a:t>
            </a:r>
            <a:r>
              <a:rPr lang="ru-RU" sz="1800" dirty="0" err="1">
                <a:effectLst/>
                <a:latin typeface="TimesNewRomanPSMT"/>
              </a:rPr>
              <a:t>Навпроти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кожноі</a:t>
            </a:r>
            <a:r>
              <a:rPr lang="ru-RU" sz="1800" dirty="0">
                <a:effectLst/>
                <a:latin typeface="TimesNewRomanPSMT"/>
              </a:rPr>
              <a:t>̈ </a:t>
            </a:r>
            <a:r>
              <a:rPr lang="ru-RU" sz="1800" dirty="0" err="1">
                <a:effectLst/>
                <a:latin typeface="TimesNewRomanPSMT"/>
              </a:rPr>
              <a:t>подіі</a:t>
            </a:r>
            <a:r>
              <a:rPr lang="ru-RU" sz="1800" dirty="0">
                <a:effectLst/>
                <a:latin typeface="TimesNewRomanPSMT"/>
              </a:rPr>
              <a:t>̈ в другому </a:t>
            </a:r>
            <a:r>
              <a:rPr lang="ru-RU" sz="1800" dirty="0" err="1">
                <a:effectLst/>
                <a:latin typeface="TimesNewRomanPSMT"/>
              </a:rPr>
              <a:t>стовпці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запишіть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своі</a:t>
            </a:r>
            <a:r>
              <a:rPr lang="ru-RU" sz="1800" dirty="0">
                <a:effectLst/>
                <a:latin typeface="TimesNewRomanPSMT"/>
              </a:rPr>
              <a:t>̈ </a:t>
            </a:r>
            <a:r>
              <a:rPr lang="ru-RU" sz="1800" dirty="0" err="1">
                <a:effectLst/>
                <a:latin typeface="TimesNewRomanPSMT"/>
              </a:rPr>
              <a:t>особисті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якості</a:t>
            </a:r>
            <a:r>
              <a:rPr lang="ru-RU" sz="1800" dirty="0">
                <a:effectLst/>
                <a:latin typeface="TimesNewRomanPSMT"/>
              </a:rPr>
              <a:t>, </a:t>
            </a:r>
            <a:r>
              <a:rPr lang="ru-RU" sz="1800" dirty="0" err="1">
                <a:effectLst/>
                <a:latin typeface="TimesNewRomanPSMT"/>
              </a:rPr>
              <a:t>які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з’явились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завдяки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вказаніи</a:t>
            </a:r>
            <a:r>
              <a:rPr lang="ru-RU" sz="1800" dirty="0">
                <a:effectLst/>
                <a:latin typeface="TimesNewRomanPSMT"/>
              </a:rPr>
              <a:t>̆ </a:t>
            </a:r>
            <a:r>
              <a:rPr lang="ru-RU" sz="1800" dirty="0" err="1">
                <a:effectLst/>
                <a:latin typeface="TimesNewRomanPSMT"/>
              </a:rPr>
              <a:t>подіі</a:t>
            </a:r>
            <a:r>
              <a:rPr lang="ru-RU" sz="1800" dirty="0">
                <a:effectLst/>
                <a:latin typeface="TimesNewRomanPSMT"/>
              </a:rPr>
              <a:t>̈.</a:t>
            </a:r>
            <a:endParaRPr lang="ru-RU" dirty="0"/>
          </a:p>
          <a:p>
            <a:r>
              <a:rPr lang="ru-RU" sz="1800" b="1" dirty="0" err="1">
                <a:effectLst/>
                <a:latin typeface="TimesNewRomanPS"/>
              </a:rPr>
              <a:t>Самоаналіз</a:t>
            </a:r>
            <a:r>
              <a:rPr lang="ru-RU" sz="1800" b="1" dirty="0">
                <a:effectLst/>
                <a:latin typeface="TimesNewRomanPS"/>
              </a:rPr>
              <a:t>: </a:t>
            </a:r>
            <a:endParaRPr lang="ru-RU" dirty="0"/>
          </a:p>
          <a:p>
            <a:r>
              <a:rPr lang="ru-RU" sz="1800" dirty="0">
                <a:effectLst/>
                <a:latin typeface="Wingdings" pitchFamily="2" charset="2"/>
              </a:rPr>
              <a:t> </a:t>
            </a:r>
            <a:r>
              <a:rPr lang="ru-RU" sz="1800" dirty="0" err="1">
                <a:effectLst/>
                <a:latin typeface="TimesNewRomanPSMT"/>
              </a:rPr>
              <a:t>Скільки</a:t>
            </a:r>
            <a:r>
              <a:rPr lang="ru-RU" sz="1800" dirty="0">
                <a:effectLst/>
                <a:latin typeface="TimesNewRomanPSMT"/>
              </a:rPr>
              <a:t> і </a:t>
            </a:r>
            <a:r>
              <a:rPr lang="ru-RU" sz="1800" dirty="0" err="1">
                <a:effectLst/>
                <a:latin typeface="TimesNewRomanPSMT"/>
              </a:rPr>
              <a:t>які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саме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управлінські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якості</a:t>
            </a:r>
            <a:r>
              <a:rPr lang="ru-RU" sz="1800" dirty="0">
                <a:effectLst/>
                <a:latin typeface="TimesNewRomanPSMT"/>
              </a:rPr>
              <a:t> Ви записали у другому </a:t>
            </a:r>
            <a:r>
              <a:rPr lang="ru-RU" sz="1800" dirty="0" err="1">
                <a:effectLst/>
                <a:latin typeface="TimesNewRomanPSMT"/>
              </a:rPr>
              <a:t>стовпці</a:t>
            </a:r>
            <a:r>
              <a:rPr lang="ru-RU" sz="1800" dirty="0">
                <a:effectLst/>
                <a:latin typeface="TimesNewRomanPSMT"/>
              </a:rPr>
              <a:t>? </a:t>
            </a:r>
            <a:endParaRPr lang="ru-RU" dirty="0"/>
          </a:p>
          <a:p>
            <a:r>
              <a:rPr lang="ru-RU" sz="1800" dirty="0">
                <a:effectLst/>
                <a:latin typeface="Wingdings" pitchFamily="2" charset="2"/>
              </a:rPr>
              <a:t> </a:t>
            </a:r>
            <a:r>
              <a:rPr lang="ru-RU" sz="1800" dirty="0">
                <a:effectLst/>
                <a:latin typeface="TimesNewRomanPSMT"/>
              </a:rPr>
              <a:t>Часто у </a:t>
            </a:r>
            <a:r>
              <a:rPr lang="ru-RU" sz="1800" dirty="0" err="1">
                <a:effectLst/>
                <a:latin typeface="TimesNewRomanPSMT"/>
              </a:rPr>
              <a:t>Вашому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житті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траплялися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життєві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подіі</a:t>
            </a:r>
            <a:r>
              <a:rPr lang="ru-RU" sz="1800" dirty="0">
                <a:effectLst/>
                <a:latin typeface="TimesNewRomanPSMT"/>
              </a:rPr>
              <a:t>̈, </a:t>
            </a:r>
            <a:r>
              <a:rPr lang="ru-RU" sz="1800" dirty="0" err="1">
                <a:effectLst/>
                <a:latin typeface="TimesNewRomanPSMT"/>
              </a:rPr>
              <a:t>які</a:t>
            </a:r>
            <a:r>
              <a:rPr lang="ru-RU" sz="1800" dirty="0">
                <a:effectLst/>
                <a:latin typeface="TimesNewRomanPSMT"/>
              </a:rPr>
              <a:t> дозволяли </a:t>
            </a:r>
            <a:r>
              <a:rPr lang="ru-RU" sz="1800" dirty="0" err="1">
                <a:effectLst/>
                <a:latin typeface="TimesNewRomanPSMT"/>
              </a:rPr>
              <a:t>проявляти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управлінські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якості</a:t>
            </a:r>
            <a:r>
              <a:rPr lang="ru-RU" sz="1800" dirty="0">
                <a:effectLst/>
                <a:latin typeface="TimesNewRomanPSMT"/>
              </a:rPr>
              <a:t>? </a:t>
            </a:r>
            <a:endParaRPr lang="ru-RU" dirty="0"/>
          </a:p>
          <a:p>
            <a:r>
              <a:rPr lang="ru-RU" sz="1800" dirty="0">
                <a:effectLst/>
                <a:latin typeface="Wingdings" pitchFamily="2" charset="2"/>
              </a:rPr>
              <a:t> </a:t>
            </a:r>
            <a:r>
              <a:rPr lang="ru-RU" sz="1800" dirty="0">
                <a:effectLst/>
                <a:latin typeface="TimesNewRomanPSMT"/>
              </a:rPr>
              <a:t>Як </a:t>
            </a:r>
            <a:r>
              <a:rPr lang="ru-RU" sz="1800" dirty="0" err="1">
                <a:effectLst/>
                <a:latin typeface="TimesNewRomanPSMT"/>
              </a:rPr>
              <a:t>можна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використовувати</a:t>
            </a:r>
            <a:r>
              <a:rPr lang="ru-RU" sz="1800" dirty="0">
                <a:effectLst/>
                <a:latin typeface="TimesNewRomanPSMT"/>
              </a:rPr>
              <a:t> Вашу </a:t>
            </a:r>
            <a:r>
              <a:rPr lang="ru-RU" sz="1800" dirty="0" err="1">
                <a:effectLst/>
                <a:latin typeface="TimesNewRomanPSMT"/>
              </a:rPr>
              <a:t>актуальну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життєву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ситуацію</a:t>
            </a:r>
            <a:r>
              <a:rPr lang="ru-RU" sz="1800" dirty="0">
                <a:effectLst/>
                <a:latin typeface="TimesNewRomanPSMT"/>
              </a:rPr>
              <a:t> для </a:t>
            </a:r>
            <a:r>
              <a:rPr lang="ru-RU" sz="1800" dirty="0" err="1">
                <a:effectLst/>
                <a:latin typeface="TimesNewRomanPSMT"/>
              </a:rPr>
              <a:t>придбання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лідерських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якостеи</a:t>
            </a:r>
            <a:r>
              <a:rPr lang="ru-RU" sz="1800" dirty="0">
                <a:effectLst/>
                <a:latin typeface="TimesNewRomanPSMT"/>
              </a:rPr>
              <a:t>̆? </a:t>
            </a:r>
            <a:endParaRPr lang="ru-RU" dirty="0"/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3152410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D57427A2-38F2-8177-4513-39C7C31781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6775" y="594911"/>
            <a:ext cx="10807547" cy="5607585"/>
          </a:xfrm>
        </p:spPr>
        <p:txBody>
          <a:bodyPr>
            <a:normAutofit fontScale="92500" lnSpcReduction="10000"/>
          </a:bodyPr>
          <a:lstStyle/>
          <a:p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Завдання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 2</a:t>
            </a:r>
            <a:b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</a:b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«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Аналіз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своїх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лідерських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якостеи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̆»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За 10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хвилин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дайте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відповідь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запитання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«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Хто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я?»,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використовуючи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для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цього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20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слів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Зосередьтеся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розумінні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самого себе,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своїх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особливостях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яскравих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проявах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індивідуальних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характеристиках.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Після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виконання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даного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завдання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всі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відповіді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класифікуйте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на три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групи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залежно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пояснення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причин: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«Я» – усе,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відбувається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залежить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мене: я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гарно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навчався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школі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ходив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заняття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гурток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вчився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університеті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багато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читав, заводив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знайомства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ін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«І» – все,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відбувається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залежить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інших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: те,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я став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розумним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заслуга, в основному,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моїх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батьків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заставляли мене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вчитися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купували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цікаві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книжки, водили в театр, брали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цікаві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мандрівки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обрали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для мене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спеціальність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ін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«П» – просто так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склалося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: доля робить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мені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подарунки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(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гарна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школа,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талановитии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вчитель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розумні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друзі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ін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.).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Чим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більше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Ваших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відповідеи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належить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до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групи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«Я»,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тим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вищии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рівень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Ваших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лідерських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якостеи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̆.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Самоаналіз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sz="1800" dirty="0">
                <a:solidFill>
                  <a:schemeClr val="tx1"/>
                </a:solidFill>
                <a:effectLst/>
                <a:latin typeface="Wingdings" pitchFamily="2" charset="2"/>
              </a:rPr>
              <a:t>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Яка 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трьох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груп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характеризує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позицію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керівника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?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sz="1800" dirty="0">
                <a:solidFill>
                  <a:schemeClr val="tx1"/>
                </a:solidFill>
                <a:effectLst/>
                <a:latin typeface="Wingdings" pitchFamily="2" charset="2"/>
              </a:rPr>
              <a:t>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Чи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відповідає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отримании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Вами результат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вимогам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висуваються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до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сучасного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керівника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?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sz="1800" dirty="0">
                <a:solidFill>
                  <a:schemeClr val="tx1"/>
                </a:solidFill>
                <a:effectLst/>
                <a:latin typeface="Wingdings" pitchFamily="2" charset="2"/>
              </a:rPr>
              <a:t>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потрібно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зробити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щоб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Ваша особиста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позиція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відповідала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позиціі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ефективного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керівника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? </a:t>
            </a:r>
            <a:endParaRPr lang="ru-RU" dirty="0">
              <a:solidFill>
                <a:schemeClr val="tx1"/>
              </a:solidFill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628062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8B2E97ED-16C8-45F3-97D7-394A26BAF0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1083" y="479502"/>
            <a:ext cx="11485756" cy="5954751"/>
          </a:xfrm>
        </p:spPr>
        <p:txBody>
          <a:bodyPr/>
          <a:lstStyle/>
          <a:p>
            <a:r>
              <a:rPr lang="ru-RU" sz="1800" b="1" dirty="0" err="1">
                <a:effectLst/>
                <a:latin typeface="TimesNewRomanPS"/>
              </a:rPr>
              <a:t>Завдання</a:t>
            </a:r>
            <a:r>
              <a:rPr lang="ru-RU" sz="1800" b="1" dirty="0">
                <a:effectLst/>
                <a:latin typeface="TimesNewRomanPS"/>
              </a:rPr>
              <a:t> 3 «</a:t>
            </a:r>
            <a:r>
              <a:rPr lang="ru-RU" sz="1800" b="1" dirty="0" err="1">
                <a:effectLst/>
                <a:latin typeface="TimesNewRomanPS"/>
              </a:rPr>
              <a:t>Адекватність</a:t>
            </a:r>
            <a:r>
              <a:rPr lang="ru-RU" sz="1800" b="1" dirty="0">
                <a:effectLst/>
                <a:latin typeface="TimesNewRomanPS"/>
              </a:rPr>
              <a:t> </a:t>
            </a:r>
            <a:r>
              <a:rPr lang="ru-RU" sz="1800" b="1" dirty="0" err="1">
                <a:effectLst/>
                <a:latin typeface="TimesNewRomanPS"/>
              </a:rPr>
              <a:t>самооцінки</a:t>
            </a:r>
            <a:r>
              <a:rPr lang="ru-RU" sz="1800" b="1" dirty="0">
                <a:effectLst/>
                <a:latin typeface="TimesNewRomanPS"/>
              </a:rPr>
              <a:t>» </a:t>
            </a:r>
            <a:endParaRPr lang="ru-RU" dirty="0"/>
          </a:p>
          <a:p>
            <a:r>
              <a:rPr lang="ru-RU" sz="1800" dirty="0" err="1">
                <a:effectLst/>
                <a:latin typeface="TimesNewRomanPSMT"/>
              </a:rPr>
              <a:t>Адекватність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самооцінки</a:t>
            </a:r>
            <a:r>
              <a:rPr lang="ru-RU" sz="1800" dirty="0">
                <a:effectLst/>
                <a:latin typeface="TimesNewRomanPSMT"/>
              </a:rPr>
              <a:t> – </a:t>
            </a:r>
            <a:r>
              <a:rPr lang="ru-RU" sz="1800" dirty="0" err="1">
                <a:effectLst/>
                <a:latin typeface="TimesNewRomanPSMT"/>
              </a:rPr>
              <a:t>необхідна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умова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визначення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власних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можливостеи</a:t>
            </a:r>
            <a:r>
              <a:rPr lang="ru-RU" sz="1800" dirty="0">
                <a:effectLst/>
                <a:latin typeface="TimesNewRomanPSMT"/>
              </a:rPr>
              <a:t>̆, </a:t>
            </a:r>
            <a:r>
              <a:rPr lang="ru-RU" sz="1800" dirty="0" err="1">
                <a:effectLst/>
                <a:latin typeface="TimesNewRomanPSMT"/>
              </a:rPr>
              <a:t>планування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своїх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діи</a:t>
            </a:r>
            <a:r>
              <a:rPr lang="ru-RU" sz="1800" dirty="0">
                <a:effectLst/>
                <a:latin typeface="TimesNewRomanPSMT"/>
              </a:rPr>
              <a:t>̆, </a:t>
            </a:r>
            <a:r>
              <a:rPr lang="ru-RU" sz="1800" dirty="0" err="1">
                <a:effectLst/>
                <a:latin typeface="TimesNewRomanPSMT"/>
              </a:rPr>
              <a:t>правильноі</a:t>
            </a:r>
            <a:r>
              <a:rPr lang="ru-RU" sz="1800" dirty="0">
                <a:effectLst/>
                <a:latin typeface="TimesNewRomanPSMT"/>
              </a:rPr>
              <a:t>̈ </a:t>
            </a:r>
            <a:r>
              <a:rPr lang="ru-RU" sz="1800" dirty="0" err="1">
                <a:effectLst/>
                <a:latin typeface="TimesNewRomanPSMT"/>
              </a:rPr>
              <a:t>побудови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відносин</a:t>
            </a:r>
            <a:r>
              <a:rPr lang="ru-RU" sz="1800" dirty="0">
                <a:effectLst/>
                <a:latin typeface="TimesNewRomanPSMT"/>
              </a:rPr>
              <a:t> з </a:t>
            </a:r>
            <a:r>
              <a:rPr lang="ru-RU" sz="1800" dirty="0" err="1">
                <a:effectLst/>
                <a:latin typeface="TimesNewRomanPSMT"/>
              </a:rPr>
              <a:t>колегами</a:t>
            </a:r>
            <a:r>
              <a:rPr lang="ru-RU" sz="1800" dirty="0">
                <a:effectLst/>
                <a:latin typeface="TimesNewRomanPSMT"/>
              </a:rPr>
              <a:t>. Вона особливо </a:t>
            </a:r>
            <a:r>
              <a:rPr lang="ru-RU" sz="1800" dirty="0" err="1">
                <a:effectLst/>
                <a:latin typeface="TimesNewRomanPSMT"/>
              </a:rPr>
              <a:t>необхідна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керівникам</a:t>
            </a:r>
            <a:r>
              <a:rPr lang="ru-RU" sz="1800" dirty="0">
                <a:effectLst/>
                <a:latin typeface="TimesNewRomanPSMT"/>
              </a:rPr>
              <a:t>, а </a:t>
            </a:r>
            <a:r>
              <a:rPr lang="ru-RU" sz="1800" dirty="0" err="1">
                <a:effectLst/>
                <a:latin typeface="TimesNewRomanPSMT"/>
              </a:rPr>
              <a:t>також</a:t>
            </a:r>
            <a:r>
              <a:rPr lang="ru-RU" sz="1800" dirty="0">
                <a:effectLst/>
                <a:latin typeface="TimesNewRomanPSMT"/>
              </a:rPr>
              <a:t> молодим </a:t>
            </a:r>
            <a:r>
              <a:rPr lang="ru-RU" sz="1800" dirty="0" err="1">
                <a:effectLst/>
                <a:latin typeface="TimesNewRomanPSMT"/>
              </a:rPr>
              <a:t>фахівцям</a:t>
            </a:r>
            <a:r>
              <a:rPr lang="ru-RU" sz="1800" dirty="0">
                <a:effectLst/>
                <a:latin typeface="TimesNewRomanPSMT"/>
              </a:rPr>
              <a:t>, </a:t>
            </a:r>
            <a:r>
              <a:rPr lang="ru-RU" sz="1800" dirty="0" err="1">
                <a:effectLst/>
                <a:latin typeface="TimesNewRomanPSMT"/>
              </a:rPr>
              <a:t>які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розпочинають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ділову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кар’єру</a:t>
            </a:r>
            <a:r>
              <a:rPr lang="ru-RU" sz="1800" dirty="0">
                <a:effectLst/>
                <a:latin typeface="TimesNewRomanPSMT"/>
              </a:rPr>
              <a:t>. </a:t>
            </a:r>
            <a:endParaRPr lang="ru-RU" dirty="0"/>
          </a:p>
          <a:p>
            <a:r>
              <a:rPr lang="ru-RU" sz="1800" dirty="0">
                <a:effectLst/>
                <a:latin typeface="TimesNewRomanPSMT"/>
              </a:rPr>
              <a:t>Дане </a:t>
            </a:r>
            <a:r>
              <a:rPr lang="ru-RU" sz="1800" dirty="0" err="1">
                <a:effectLst/>
                <a:latin typeface="TimesNewRomanPSMT"/>
              </a:rPr>
              <a:t>завдання</a:t>
            </a:r>
            <a:r>
              <a:rPr lang="ru-RU" sz="1800" dirty="0">
                <a:effectLst/>
                <a:latin typeface="TimesNewRomanPSMT"/>
              </a:rPr>
              <a:t> дозволить Вам </a:t>
            </a:r>
            <a:r>
              <a:rPr lang="ru-RU" sz="1800" dirty="0" err="1">
                <a:effectLst/>
                <a:latin typeface="TimesNewRomanPSMT"/>
              </a:rPr>
              <a:t>скорегувати</a:t>
            </a:r>
            <a:r>
              <a:rPr lang="ru-RU" sz="1800" dirty="0">
                <a:effectLst/>
                <a:latin typeface="TimesNewRomanPSMT"/>
              </a:rPr>
              <a:t> свою </a:t>
            </a:r>
            <a:r>
              <a:rPr lang="ru-RU" sz="1800" dirty="0" err="1">
                <a:effectLst/>
                <a:latin typeface="TimesNewRomanPSMT"/>
              </a:rPr>
              <a:t>поведінку</a:t>
            </a:r>
            <a:r>
              <a:rPr lang="ru-RU" sz="1800" dirty="0">
                <a:effectLst/>
                <a:latin typeface="TimesNewRomanPSMT"/>
              </a:rPr>
              <a:t> для </a:t>
            </a:r>
            <a:r>
              <a:rPr lang="ru-RU" sz="1800" dirty="0" err="1">
                <a:effectLst/>
                <a:latin typeface="TimesNewRomanPSMT"/>
              </a:rPr>
              <a:t>створення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потрібного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враження</a:t>
            </a:r>
            <a:r>
              <a:rPr lang="ru-RU" sz="1800" dirty="0">
                <a:effectLst/>
                <a:latin typeface="TimesNewRomanPSMT"/>
              </a:rPr>
              <a:t> про себе в </a:t>
            </a:r>
            <a:r>
              <a:rPr lang="ru-RU" sz="1800" dirty="0" err="1">
                <a:effectLst/>
                <a:latin typeface="TimesNewRomanPSMT"/>
              </a:rPr>
              <a:t>потрібнии</a:t>
            </a:r>
            <a:r>
              <a:rPr lang="ru-RU" sz="1800" dirty="0">
                <a:effectLst/>
                <a:latin typeface="TimesNewRomanPSMT"/>
              </a:rPr>
              <a:t>̆ момент. </a:t>
            </a:r>
            <a:endParaRPr lang="ru-RU" dirty="0"/>
          </a:p>
          <a:p>
            <a:r>
              <a:rPr lang="ru-RU" sz="1800" dirty="0" err="1">
                <a:effectLst/>
                <a:latin typeface="TimesNewRomanPSMT"/>
              </a:rPr>
              <a:t>Оцінить</a:t>
            </a:r>
            <a:r>
              <a:rPr lang="ru-RU" sz="1800" dirty="0">
                <a:effectLst/>
                <a:latin typeface="TimesNewRomanPSMT"/>
              </a:rPr>
              <a:t> себе за </a:t>
            </a:r>
            <a:r>
              <a:rPr lang="ru-RU" sz="1800" dirty="0" err="1">
                <a:effectLst/>
                <a:latin typeface="TimesNewRomanPSMT"/>
              </a:rPr>
              <a:t>п’ятибальною</a:t>
            </a:r>
            <a:r>
              <a:rPr lang="ru-RU" sz="1800" dirty="0">
                <a:effectLst/>
                <a:latin typeface="TimesNewRomanPSMT"/>
              </a:rPr>
              <a:t> шкалою за такими </a:t>
            </a:r>
            <a:r>
              <a:rPr lang="ru-RU" sz="1800" dirty="0" err="1">
                <a:effectLst/>
                <a:latin typeface="TimesNewRomanPSMT"/>
              </a:rPr>
              <a:t>критеріям</a:t>
            </a:r>
            <a:r>
              <a:rPr lang="ru-RU" sz="1800" dirty="0">
                <a:effectLst/>
                <a:latin typeface="TimesNewRomanPSMT"/>
              </a:rPr>
              <a:t>: </a:t>
            </a:r>
          </a:p>
          <a:p>
            <a:r>
              <a:rPr lang="ru-RU" sz="1800" dirty="0">
                <a:effectLst/>
                <a:latin typeface="Wingdings" pitchFamily="2" charset="2"/>
              </a:rPr>
              <a:t> </a:t>
            </a:r>
            <a:r>
              <a:rPr lang="ru-RU" sz="1800" dirty="0" err="1">
                <a:effectLst/>
                <a:latin typeface="TimesNewRomanPSMT"/>
              </a:rPr>
              <a:t>Дружелюбність</a:t>
            </a:r>
            <a:r>
              <a:rPr lang="ru-RU" sz="1800" dirty="0">
                <a:effectLst/>
                <a:latin typeface="TimesNewRomanPSMT"/>
              </a:rPr>
              <a:t>;</a:t>
            </a:r>
            <a:br>
              <a:rPr lang="ru-RU" sz="1800" dirty="0">
                <a:effectLst/>
                <a:latin typeface="TimesNewRomanPSMT"/>
              </a:rPr>
            </a:br>
            <a:r>
              <a:rPr lang="ru-RU" sz="1800" dirty="0">
                <a:effectLst/>
                <a:latin typeface="Wingdings" pitchFamily="2" charset="2"/>
              </a:rPr>
              <a:t> </a:t>
            </a:r>
            <a:r>
              <a:rPr lang="ru-RU" sz="1800" dirty="0" err="1">
                <a:effectLst/>
                <a:latin typeface="TimesNewRomanPSMT"/>
              </a:rPr>
              <a:t>Залежність</a:t>
            </a:r>
            <a:r>
              <a:rPr lang="ru-RU" sz="1800" dirty="0">
                <a:effectLst/>
                <a:latin typeface="TimesNewRomanPSMT"/>
              </a:rPr>
              <a:t> (</a:t>
            </a:r>
            <a:r>
              <a:rPr lang="ru-RU" sz="1800" dirty="0" err="1">
                <a:effectLst/>
                <a:latin typeface="TimesNewRomanPSMT"/>
              </a:rPr>
              <a:t>незалежність</a:t>
            </a:r>
            <a:r>
              <a:rPr lang="ru-RU" sz="1800" dirty="0">
                <a:effectLst/>
                <a:latin typeface="TimesNewRomanPSMT"/>
              </a:rPr>
              <a:t>) </a:t>
            </a:r>
            <a:r>
              <a:rPr lang="ru-RU" sz="1800" dirty="0" err="1">
                <a:effectLst/>
                <a:latin typeface="TimesNewRomanPSMT"/>
              </a:rPr>
              <a:t>своєі</a:t>
            </a:r>
            <a:r>
              <a:rPr lang="ru-RU" sz="1800" dirty="0">
                <a:effectLst/>
                <a:latin typeface="TimesNewRomanPSMT"/>
              </a:rPr>
              <a:t>̈ </a:t>
            </a:r>
            <a:r>
              <a:rPr lang="ru-RU" sz="1800" dirty="0" err="1">
                <a:effectLst/>
                <a:latin typeface="TimesNewRomanPSMT"/>
              </a:rPr>
              <a:t>поведінки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від</a:t>
            </a:r>
            <a:r>
              <a:rPr lang="ru-RU" sz="1800" dirty="0">
                <a:effectLst/>
                <a:latin typeface="TimesNewRomanPSMT"/>
              </a:rPr>
              <a:t> настрою; </a:t>
            </a:r>
          </a:p>
          <a:p>
            <a:r>
              <a:rPr lang="ru-RU" sz="1800" dirty="0">
                <a:effectLst/>
                <a:latin typeface="Wingdings" pitchFamily="2" charset="2"/>
              </a:rPr>
              <a:t> </a:t>
            </a:r>
            <a:r>
              <a:rPr lang="ru-RU" sz="1800" dirty="0" err="1">
                <a:effectLst/>
                <a:latin typeface="TimesNewRomanPSMT"/>
              </a:rPr>
              <a:t>Почуття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гумору</a:t>
            </a:r>
            <a:r>
              <a:rPr lang="ru-RU" sz="1800" dirty="0">
                <a:effectLst/>
                <a:latin typeface="TimesNewRomanPSMT"/>
              </a:rPr>
              <a:t>; </a:t>
            </a:r>
            <a:endParaRPr lang="ru-RU" dirty="0"/>
          </a:p>
          <a:p>
            <a:r>
              <a:rPr lang="ru-RU" sz="1800" dirty="0">
                <a:effectLst/>
                <a:latin typeface="Wingdings" pitchFamily="2" charset="2"/>
              </a:rPr>
              <a:t> </a:t>
            </a:r>
            <a:r>
              <a:rPr lang="ru-RU" sz="1800" dirty="0" err="1">
                <a:effectLst/>
                <a:latin typeface="TimesNewRomanPSMT"/>
              </a:rPr>
              <a:t>Бажання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зробити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кар’єру</a:t>
            </a:r>
            <a:r>
              <a:rPr lang="ru-RU" sz="1800" dirty="0">
                <a:effectLst/>
                <a:latin typeface="TimesNewRomanPSMT"/>
              </a:rPr>
              <a:t>;</a:t>
            </a:r>
            <a:br>
              <a:rPr lang="ru-RU" sz="1800" dirty="0">
                <a:effectLst/>
                <a:latin typeface="TimesNewRomanPSMT"/>
              </a:rPr>
            </a:br>
            <a:r>
              <a:rPr lang="ru-RU" sz="1800" dirty="0">
                <a:effectLst/>
                <a:latin typeface="Wingdings" pitchFamily="2" charset="2"/>
              </a:rPr>
              <a:t> </a:t>
            </a:r>
            <a:r>
              <a:rPr lang="ru-RU" sz="1800" dirty="0" err="1">
                <a:effectLst/>
                <a:latin typeface="TimesNewRomanPSMT"/>
              </a:rPr>
              <a:t>Комунікабельність</a:t>
            </a:r>
            <a:r>
              <a:rPr lang="ru-RU" sz="1800" dirty="0">
                <a:effectLst/>
                <a:latin typeface="TimesNewRomanPSMT"/>
              </a:rPr>
              <a:t>;</a:t>
            </a:r>
            <a:br>
              <a:rPr lang="ru-RU" sz="1800" dirty="0">
                <a:effectLst/>
                <a:latin typeface="TimesNewRomanPSMT"/>
              </a:rPr>
            </a:br>
            <a:r>
              <a:rPr lang="ru-RU" sz="1800" dirty="0">
                <a:effectLst/>
                <a:latin typeface="Wingdings" pitchFamily="2" charset="2"/>
              </a:rPr>
              <a:t> </a:t>
            </a:r>
            <a:r>
              <a:rPr lang="ru-RU" sz="1800" dirty="0">
                <a:effectLst/>
                <a:latin typeface="TimesNewRomanPSMT"/>
              </a:rPr>
              <a:t>Потреба </a:t>
            </a:r>
            <a:r>
              <a:rPr lang="ru-RU" sz="1800" dirty="0" err="1">
                <a:effectLst/>
                <a:latin typeface="TimesNewRomanPSMT"/>
              </a:rPr>
              <a:t>встановлювати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добрі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стосунки</a:t>
            </a:r>
            <a:r>
              <a:rPr lang="ru-RU" sz="1800" dirty="0">
                <a:effectLst/>
                <a:latin typeface="TimesNewRomanPSMT"/>
              </a:rPr>
              <a:t> з </a:t>
            </a:r>
            <a:r>
              <a:rPr lang="ru-RU" sz="1800" dirty="0" err="1">
                <a:effectLst/>
                <a:latin typeface="TimesNewRomanPSMT"/>
              </a:rPr>
              <a:t>підлеглими</a:t>
            </a:r>
            <a:r>
              <a:rPr lang="ru-RU" sz="1800" dirty="0">
                <a:effectLst/>
                <a:latin typeface="TimesNewRomanPSMT"/>
              </a:rPr>
              <a:t>; </a:t>
            </a:r>
          </a:p>
          <a:p>
            <a:r>
              <a:rPr lang="ru-RU" sz="1800" dirty="0">
                <a:effectLst/>
                <a:latin typeface="Wingdings" pitchFamily="2" charset="2"/>
              </a:rPr>
              <a:t> </a:t>
            </a:r>
            <a:r>
              <a:rPr lang="ru-RU" sz="1800" dirty="0" err="1">
                <a:effectLst/>
                <a:latin typeface="TimesNewRomanPSMT"/>
              </a:rPr>
              <a:t>Незалежність</a:t>
            </a:r>
            <a:r>
              <a:rPr lang="ru-RU" sz="1800" dirty="0">
                <a:effectLst/>
                <a:latin typeface="TimesNewRomanPSMT"/>
              </a:rPr>
              <a:t>. </a:t>
            </a:r>
            <a:endParaRPr lang="ru-RU" dirty="0"/>
          </a:p>
          <a:p>
            <a:r>
              <a:rPr lang="ru-RU" sz="1800" dirty="0">
                <a:effectLst/>
                <a:latin typeface="TimesNewRomanPSMT"/>
              </a:rPr>
              <a:t>Прочитайте </a:t>
            </a:r>
            <a:r>
              <a:rPr lang="ru-RU" sz="1800" dirty="0" err="1">
                <a:effectLst/>
                <a:latin typeface="TimesNewRomanPSMT"/>
              </a:rPr>
              <a:t>вголос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зазначені</a:t>
            </a:r>
            <a:r>
              <a:rPr lang="ru-RU" sz="1800" dirty="0">
                <a:effectLst/>
                <a:latin typeface="TimesNewRomanPSMT"/>
              </a:rPr>
              <a:t> параметрами </a:t>
            </a:r>
            <a:r>
              <a:rPr lang="ru-RU" sz="1800" dirty="0" err="1">
                <a:effectLst/>
                <a:latin typeface="TimesNewRomanPSMT"/>
              </a:rPr>
              <a:t>колегам</a:t>
            </a:r>
            <a:r>
              <a:rPr lang="ru-RU" sz="1800" dirty="0">
                <a:effectLst/>
                <a:latin typeface="TimesNewRomanPSMT"/>
              </a:rPr>
              <a:t>, </a:t>
            </a:r>
            <a:r>
              <a:rPr lang="ru-RU" sz="1800" dirty="0" err="1">
                <a:effectLst/>
                <a:latin typeface="TimesNewRomanPSMT"/>
              </a:rPr>
              <a:t>друзям</a:t>
            </a:r>
            <a:r>
              <a:rPr lang="ru-RU" sz="1800" dirty="0">
                <a:effectLst/>
                <a:latin typeface="TimesNewRomanPSMT"/>
              </a:rPr>
              <a:t>, </a:t>
            </a:r>
            <a:r>
              <a:rPr lang="ru-RU" sz="1800" dirty="0" err="1">
                <a:effectLst/>
                <a:latin typeface="TimesNewRomanPSMT"/>
              </a:rPr>
              <a:t>близьким</a:t>
            </a:r>
            <a:r>
              <a:rPr lang="ru-RU" sz="1800" dirty="0">
                <a:effectLst/>
                <a:latin typeface="TimesNewRomanPSMT"/>
              </a:rPr>
              <a:t>, </a:t>
            </a:r>
            <a:r>
              <a:rPr lang="ru-RU" sz="1800" dirty="0" err="1">
                <a:effectLst/>
                <a:latin typeface="TimesNewRomanPSMT"/>
              </a:rPr>
              <a:t>щоб</a:t>
            </a:r>
            <a:r>
              <a:rPr lang="ru-RU" sz="1800" dirty="0">
                <a:effectLst/>
                <a:latin typeface="TimesNewRomanPSMT"/>
              </a:rPr>
              <a:t> вони </a:t>
            </a:r>
            <a:r>
              <a:rPr lang="ru-RU" sz="1800" dirty="0" err="1">
                <a:effectLst/>
                <a:latin typeface="TimesNewRomanPSMT"/>
              </a:rPr>
              <a:t>оцінили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ступінь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прояву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цих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якостеи</a:t>
            </a:r>
            <a:r>
              <a:rPr lang="ru-RU" sz="1800" dirty="0">
                <a:effectLst/>
                <a:latin typeface="TimesNewRomanPSMT"/>
              </a:rPr>
              <a:t>̆ у Вас. </a:t>
            </a:r>
            <a:r>
              <a:rPr lang="ru-RU" sz="1800" dirty="0" err="1">
                <a:effectLst/>
                <a:latin typeface="TimesNewRomanPSMT"/>
              </a:rPr>
              <a:t>Порівняйте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отримані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дані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зі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своїми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оцінками</a:t>
            </a:r>
            <a:r>
              <a:rPr lang="ru-RU" sz="1800" dirty="0">
                <a:effectLst/>
                <a:latin typeface="TimesNewRomanPSMT"/>
              </a:rPr>
              <a:t>. </a:t>
            </a:r>
            <a:r>
              <a:rPr lang="ru-RU" sz="1800" dirty="0" err="1">
                <a:effectLst/>
                <a:latin typeface="TimesNewRomanPSMT"/>
              </a:rPr>
              <a:t>Проаналізуйте</a:t>
            </a:r>
            <a:r>
              <a:rPr lang="ru-RU" sz="1800" dirty="0">
                <a:effectLst/>
                <a:latin typeface="TimesNewRomanPSMT"/>
              </a:rPr>
              <a:t> те, як </a:t>
            </a:r>
            <a:r>
              <a:rPr lang="ru-RU" sz="1800" dirty="0" err="1">
                <a:effectLst/>
                <a:latin typeface="TimesNewRomanPSMT"/>
              </a:rPr>
              <a:t>бачать</a:t>
            </a:r>
            <a:r>
              <a:rPr lang="ru-RU" sz="1800" dirty="0">
                <a:effectLst/>
                <a:latin typeface="TimesNewRomanPSMT"/>
              </a:rPr>
              <a:t> Вас і як Ви </a:t>
            </a:r>
            <a:r>
              <a:rPr lang="ru-RU" sz="1800" dirty="0" err="1">
                <a:effectLst/>
                <a:latin typeface="TimesNewRomanPSMT"/>
              </a:rPr>
              <a:t>бачите</a:t>
            </a:r>
            <a:r>
              <a:rPr lang="ru-RU" sz="1800" dirty="0">
                <a:effectLst/>
                <a:latin typeface="TimesNewRomanPSMT"/>
              </a:rPr>
              <a:t> себе </a:t>
            </a:r>
            <a:r>
              <a:rPr lang="ru-RU" sz="1800" dirty="0" err="1">
                <a:effectLst/>
                <a:latin typeface="TimesNewRomanPSMT"/>
              </a:rPr>
              <a:t>самі</a:t>
            </a:r>
            <a:r>
              <a:rPr lang="ru-RU" sz="1800" dirty="0">
                <a:effectLst/>
                <a:latin typeface="TimesNewRomanPSMT"/>
              </a:rPr>
              <a:t>. </a:t>
            </a:r>
            <a:r>
              <a:rPr lang="ru-RU" sz="1800" dirty="0" err="1">
                <a:effectLst/>
                <a:latin typeface="TimesNewRomanPSMT"/>
              </a:rPr>
              <a:t>Розробіть</a:t>
            </a:r>
            <a:r>
              <a:rPr lang="ru-RU" sz="1800" dirty="0">
                <a:effectLst/>
                <a:latin typeface="TimesNewRomanPSMT"/>
              </a:rPr>
              <a:t> план </a:t>
            </a:r>
            <a:r>
              <a:rPr lang="ru-RU" sz="1800" dirty="0" err="1">
                <a:effectLst/>
                <a:latin typeface="TimesNewRomanPSMT"/>
              </a:rPr>
              <a:t>подальшоі</a:t>
            </a:r>
            <a:r>
              <a:rPr lang="ru-RU" sz="1800" dirty="0">
                <a:effectLst/>
                <a:latin typeface="TimesNewRomanPSMT"/>
              </a:rPr>
              <a:t>̈ </a:t>
            </a:r>
            <a:r>
              <a:rPr lang="ru-RU" sz="1800" dirty="0" err="1">
                <a:effectLst/>
                <a:latin typeface="TimesNewRomanPSMT"/>
              </a:rPr>
              <a:t>роботи</a:t>
            </a:r>
            <a:r>
              <a:rPr lang="ru-RU" sz="1800" dirty="0">
                <a:effectLst/>
                <a:latin typeface="TimesNewRomanPSMT"/>
              </a:rPr>
              <a:t> над самим собою з метою </a:t>
            </a:r>
            <a:r>
              <a:rPr lang="ru-RU" sz="1800" dirty="0" err="1">
                <a:effectLst/>
                <a:latin typeface="TimesNewRomanPSMT"/>
              </a:rPr>
              <a:t>усунення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виявлених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недоліків</a:t>
            </a:r>
            <a:r>
              <a:rPr lang="ru-RU" sz="1800" dirty="0">
                <a:effectLst/>
                <a:latin typeface="TimesNewRomanPSMT"/>
              </a:rPr>
              <a:t>. </a:t>
            </a:r>
            <a:endParaRPr lang="ru-RU" dirty="0"/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575507925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52</TotalTime>
  <Words>542</Words>
  <Application>Microsoft Macintosh PowerPoint</Application>
  <PresentationFormat>Широкоэкранный</PresentationFormat>
  <Paragraphs>29</Paragraphs>
  <Slides>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11" baseType="lpstr">
      <vt:lpstr>Arial</vt:lpstr>
      <vt:lpstr>TimesNewRomanPS</vt:lpstr>
      <vt:lpstr>TimesNewRomanPSMT</vt:lpstr>
      <vt:lpstr>Trebuchet MS</vt:lpstr>
      <vt:lpstr>Wingdings</vt:lpstr>
      <vt:lpstr>Wingdings 3</vt:lpstr>
      <vt:lpstr>Facet</vt:lpstr>
      <vt:lpstr>Самоменеджмент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Самоменеджмент</dc:title>
  <dc:creator>Александр Ткачук</dc:creator>
  <cp:lastModifiedBy>Александр Ткачук</cp:lastModifiedBy>
  <cp:revision>7</cp:revision>
  <dcterms:created xsi:type="dcterms:W3CDTF">2024-02-06T14:16:03Z</dcterms:created>
  <dcterms:modified xsi:type="dcterms:W3CDTF">2025-02-17T21:55:53Z</dcterms:modified>
</cp:coreProperties>
</file>